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  <p:sldMasterId id="2147483666" r:id="rId3"/>
  </p:sldMasterIdLst>
  <p:notesMasterIdLst>
    <p:notesMasterId r:id="rId20"/>
  </p:notesMasterIdLst>
  <p:sldIdLst>
    <p:sldId id="256" r:id="rId4"/>
    <p:sldId id="258" r:id="rId5"/>
    <p:sldId id="259" r:id="rId6"/>
    <p:sldId id="264" r:id="rId7"/>
    <p:sldId id="278" r:id="rId8"/>
    <p:sldId id="266" r:id="rId9"/>
    <p:sldId id="270" r:id="rId10"/>
    <p:sldId id="268" r:id="rId11"/>
    <p:sldId id="275" r:id="rId12"/>
    <p:sldId id="272" r:id="rId13"/>
    <p:sldId id="271" r:id="rId14"/>
    <p:sldId id="274" r:id="rId15"/>
    <p:sldId id="265" r:id="rId16"/>
    <p:sldId id="262" r:id="rId17"/>
    <p:sldId id="277" r:id="rId18"/>
    <p:sldId id="279" r:id="rId19"/>
  </p:sldIdLst>
  <p:sldSz cx="12192000" cy="6858000"/>
  <p:notesSz cx="6858000" cy="9144000"/>
  <p:embeddedFontLst>
    <p:embeddedFont>
      <p:font typeface="Arial Nova" panose="020B0604020202020204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Garamond" panose="02020404030301010803" pitchFamily="18" charset="0"/>
      <p:regular r:id="rId29"/>
      <p:bold r:id="rId30"/>
      <p:italic r:id="rId31"/>
      <p:boldItalic r:id="rId32"/>
    </p:embeddedFont>
    <p:embeddedFont>
      <p:font typeface="Sorts Mill Goudy" panose="020B0604020202020204" charset="0"/>
      <p:regular r:id="rId33"/>
      <p: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6" roundtripDataSignature="AMtx7mh0fMJ5hu7SVm1r4wWGFcv0LSaD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6893C2-4E60-4077-8EBE-B3303C65AA7C}" v="353" dt="2020-10-09T22:45:51.8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720" autoAdjust="0"/>
  </p:normalViewPr>
  <p:slideViewPr>
    <p:cSldViewPr snapToGrid="0">
      <p:cViewPr varScale="1">
        <p:scale>
          <a:sx n="72" d="100"/>
          <a:sy n="72" d="100"/>
        </p:scale>
        <p:origin x="9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customschemas.google.com/relationships/presentationmetadata" Target="meta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nny Dao" userId="b28ef7ad5a8b53ec" providerId="LiveId" clId="{B96893C2-4E60-4077-8EBE-B3303C65AA7C}"/>
    <pc:docChg chg="undo custSel addSld delSld modSld sldOrd">
      <pc:chgData name="Kenny Dao" userId="b28ef7ad5a8b53ec" providerId="LiveId" clId="{B96893C2-4E60-4077-8EBE-B3303C65AA7C}" dt="2020-10-09T22:48:53.884" v="2129"/>
      <pc:docMkLst>
        <pc:docMk/>
      </pc:docMkLst>
      <pc:sldChg chg="del">
        <pc:chgData name="Kenny Dao" userId="b28ef7ad5a8b53ec" providerId="LiveId" clId="{B96893C2-4E60-4077-8EBE-B3303C65AA7C}" dt="2020-10-09T08:47:02.610" v="168" actId="47"/>
        <pc:sldMkLst>
          <pc:docMk/>
          <pc:sldMk cId="0" sldId="257"/>
        </pc:sldMkLst>
      </pc:sldChg>
      <pc:sldChg chg="ord">
        <pc:chgData name="Kenny Dao" userId="b28ef7ad5a8b53ec" providerId="LiveId" clId="{B96893C2-4E60-4077-8EBE-B3303C65AA7C}" dt="2020-10-09T22:47:28.801" v="2127"/>
        <pc:sldMkLst>
          <pc:docMk/>
          <pc:sldMk cId="0" sldId="259"/>
        </pc:sldMkLst>
      </pc:sldChg>
      <pc:sldChg chg="del ord">
        <pc:chgData name="Kenny Dao" userId="b28ef7ad5a8b53ec" providerId="LiveId" clId="{B96893C2-4E60-4077-8EBE-B3303C65AA7C}" dt="2020-10-09T08:30:35.297" v="156" actId="47"/>
        <pc:sldMkLst>
          <pc:docMk/>
          <pc:sldMk cId="1598208568" sldId="263"/>
        </pc:sldMkLst>
      </pc:sldChg>
      <pc:sldChg chg="ord">
        <pc:chgData name="Kenny Dao" userId="b28ef7ad5a8b53ec" providerId="LiveId" clId="{B96893C2-4E60-4077-8EBE-B3303C65AA7C}" dt="2020-10-09T22:48:53.884" v="2129"/>
        <pc:sldMkLst>
          <pc:docMk/>
          <pc:sldMk cId="3548448397" sldId="264"/>
        </pc:sldMkLst>
      </pc:sldChg>
      <pc:sldChg chg="addSp delSp modSp add del mod">
        <pc:chgData name="Kenny Dao" userId="b28ef7ad5a8b53ec" providerId="LiveId" clId="{B96893C2-4E60-4077-8EBE-B3303C65AA7C}" dt="2020-10-09T22:45:51.802" v="2125" actId="1036"/>
        <pc:sldMkLst>
          <pc:docMk/>
          <pc:sldMk cId="1521774406" sldId="265"/>
        </pc:sldMkLst>
        <pc:spChg chg="add del mod">
          <ac:chgData name="Kenny Dao" userId="b28ef7ad5a8b53ec" providerId="LiveId" clId="{B96893C2-4E60-4077-8EBE-B3303C65AA7C}" dt="2020-10-09T12:07:08.203" v="1099" actId="20577"/>
          <ac:spMkLst>
            <pc:docMk/>
            <pc:sldMk cId="1521774406" sldId="265"/>
            <ac:spMk id="2" creationId="{A30555B2-AD28-4E47-92F1-42E05EA4D9B5}"/>
          </ac:spMkLst>
        </pc:spChg>
        <pc:spChg chg="add del mod">
          <ac:chgData name="Kenny Dao" userId="b28ef7ad5a8b53ec" providerId="LiveId" clId="{B96893C2-4E60-4077-8EBE-B3303C65AA7C}" dt="2020-10-09T22:45:18.033" v="1921" actId="478"/>
          <ac:spMkLst>
            <pc:docMk/>
            <pc:sldMk cId="1521774406" sldId="265"/>
            <ac:spMk id="3" creationId="{569FE7CC-7C08-485E-B7F1-B7B15E30BF64}"/>
          </ac:spMkLst>
        </pc:spChg>
        <pc:spChg chg="mod">
          <ac:chgData name="Kenny Dao" userId="b28ef7ad5a8b53ec" providerId="LiveId" clId="{B96893C2-4E60-4077-8EBE-B3303C65AA7C}" dt="2020-10-09T22:45:43.840" v="2100" actId="14100"/>
          <ac:spMkLst>
            <pc:docMk/>
            <pc:sldMk cId="1521774406" sldId="265"/>
            <ac:spMk id="6" creationId="{487E17E5-E5C4-4025-9991-B38F03C4CA6A}"/>
          </ac:spMkLst>
        </pc:spChg>
        <pc:spChg chg="add del mod">
          <ac:chgData name="Kenny Dao" userId="b28ef7ad5a8b53ec" providerId="LiveId" clId="{B96893C2-4E60-4077-8EBE-B3303C65AA7C}" dt="2020-10-09T08:28:51.814" v="153" actId="478"/>
          <ac:spMkLst>
            <pc:docMk/>
            <pc:sldMk cId="1521774406" sldId="265"/>
            <ac:spMk id="6" creationId="{60F3649C-34DE-43C0-BB25-8469BA4BF434}"/>
          </ac:spMkLst>
        </pc:spChg>
        <pc:spChg chg="del">
          <ac:chgData name="Kenny Dao" userId="b28ef7ad5a8b53ec" providerId="LiveId" clId="{B96893C2-4E60-4077-8EBE-B3303C65AA7C}" dt="2020-10-09T22:44:43.538" v="1916" actId="478"/>
          <ac:spMkLst>
            <pc:docMk/>
            <pc:sldMk cId="1521774406" sldId="265"/>
            <ac:spMk id="7" creationId="{1202A0E0-5503-42F2-AD9F-1F53B2C69A1A}"/>
          </ac:spMkLst>
        </pc:spChg>
        <pc:spChg chg="add del">
          <ac:chgData name="Kenny Dao" userId="b28ef7ad5a8b53ec" providerId="LiveId" clId="{B96893C2-4E60-4077-8EBE-B3303C65AA7C}" dt="2020-10-09T22:44:06.370" v="1829" actId="478"/>
          <ac:spMkLst>
            <pc:docMk/>
            <pc:sldMk cId="1521774406" sldId="265"/>
            <ac:spMk id="7" creationId="{8B193DEB-1B9A-498D-92C7-9D10BB599F7C}"/>
          </ac:spMkLst>
        </pc:spChg>
        <pc:spChg chg="mod">
          <ac:chgData name="Kenny Dao" userId="b28ef7ad5a8b53ec" providerId="LiveId" clId="{B96893C2-4E60-4077-8EBE-B3303C65AA7C}" dt="2020-10-09T22:45:51.802" v="2125" actId="1036"/>
          <ac:spMkLst>
            <pc:docMk/>
            <pc:sldMk cId="1521774406" sldId="265"/>
            <ac:spMk id="8" creationId="{96DCA5C4-DF6A-4E43-A44C-26FC63B03178}"/>
          </ac:spMkLst>
        </pc:spChg>
        <pc:spChg chg="add del mod">
          <ac:chgData name="Kenny Dao" userId="b28ef7ad5a8b53ec" providerId="LiveId" clId="{B96893C2-4E60-4077-8EBE-B3303C65AA7C}" dt="2020-10-09T12:06:12.532" v="1023"/>
          <ac:spMkLst>
            <pc:docMk/>
            <pc:sldMk cId="1521774406" sldId="265"/>
            <ac:spMk id="9" creationId="{9D90E837-B40F-4C24-B86E-05BC27321464}"/>
          </ac:spMkLst>
        </pc:spChg>
        <pc:spChg chg="add del mod">
          <ac:chgData name="Kenny Dao" userId="b28ef7ad5a8b53ec" providerId="LiveId" clId="{B96893C2-4E60-4077-8EBE-B3303C65AA7C}" dt="2020-10-09T12:06:19.733" v="1026"/>
          <ac:spMkLst>
            <pc:docMk/>
            <pc:sldMk cId="1521774406" sldId="265"/>
            <ac:spMk id="10" creationId="{31E6BAED-725F-4468-ABD1-03A579101A88}"/>
          </ac:spMkLst>
        </pc:spChg>
        <pc:spChg chg="add del mod">
          <ac:chgData name="Kenny Dao" userId="b28ef7ad5a8b53ec" providerId="LiveId" clId="{B96893C2-4E60-4077-8EBE-B3303C65AA7C}" dt="2020-10-09T12:06:49.660" v="1063"/>
          <ac:spMkLst>
            <pc:docMk/>
            <pc:sldMk cId="1521774406" sldId="265"/>
            <ac:spMk id="11" creationId="{03F5F877-EA13-4609-A573-16FCB69F2CF3}"/>
          </ac:spMkLst>
        </pc:spChg>
        <pc:picChg chg="add mod">
          <ac:chgData name="Kenny Dao" userId="b28ef7ad5a8b53ec" providerId="LiveId" clId="{B96893C2-4E60-4077-8EBE-B3303C65AA7C}" dt="2020-10-09T22:43:33.950" v="1710" actId="14100"/>
          <ac:picMkLst>
            <pc:docMk/>
            <pc:sldMk cId="1521774406" sldId="265"/>
            <ac:picMk id="4" creationId="{FDBC9544-EFBE-4BC4-9D03-99EF163AD88A}"/>
          </ac:picMkLst>
        </pc:picChg>
        <pc:picChg chg="mod">
          <ac:chgData name="Kenny Dao" userId="b28ef7ad5a8b53ec" providerId="LiveId" clId="{B96893C2-4E60-4077-8EBE-B3303C65AA7C}" dt="2020-10-09T08:24:03.278" v="132" actId="1076"/>
          <ac:picMkLst>
            <pc:docMk/>
            <pc:sldMk cId="1521774406" sldId="265"/>
            <ac:picMk id="5" creationId="{AA36C8DF-82E6-4EAD-B5E5-478370FDCD8E}"/>
          </ac:picMkLst>
        </pc:picChg>
      </pc:sldChg>
      <pc:sldChg chg="addSp modSp">
        <pc:chgData name="Kenny Dao" userId="b28ef7ad5a8b53ec" providerId="LiveId" clId="{B96893C2-4E60-4077-8EBE-B3303C65AA7C}" dt="2020-10-09T22:44:42.071" v="1914"/>
        <pc:sldMkLst>
          <pc:docMk/>
          <pc:sldMk cId="1655292223" sldId="265"/>
        </pc:sldMkLst>
        <pc:spChg chg="add mod">
          <ac:chgData name="Kenny Dao" userId="b28ef7ad5a8b53ec" providerId="LiveId" clId="{B96893C2-4E60-4077-8EBE-B3303C65AA7C}" dt="2020-10-09T22:44:42.071" v="1914"/>
          <ac:spMkLst>
            <pc:docMk/>
            <pc:sldMk cId="1655292223" sldId="265"/>
            <ac:spMk id="7" creationId="{1202A0E0-5503-42F2-AD9F-1F53B2C69A1A}"/>
          </ac:spMkLst>
        </pc:spChg>
      </pc:sldChg>
      <pc:sldChg chg="addSp">
        <pc:chgData name="Kenny Dao" userId="b28ef7ad5a8b53ec" providerId="LiveId" clId="{B96893C2-4E60-4077-8EBE-B3303C65AA7C}" dt="2020-10-09T22:43:25.830" v="1706"/>
        <pc:sldMkLst>
          <pc:docMk/>
          <pc:sldMk cId="2606412240" sldId="265"/>
        </pc:sldMkLst>
        <pc:spChg chg="add">
          <ac:chgData name="Kenny Dao" userId="b28ef7ad5a8b53ec" providerId="LiveId" clId="{B96893C2-4E60-4077-8EBE-B3303C65AA7C}" dt="2020-10-09T22:43:25.830" v="1706"/>
          <ac:spMkLst>
            <pc:docMk/>
            <pc:sldMk cId="2606412240" sldId="265"/>
            <ac:spMk id="3" creationId="{2F886C75-F59D-4CD2-9070-2104733C3E85}"/>
          </ac:spMkLst>
        </pc:spChg>
      </pc:sldChg>
      <pc:sldChg chg="addSp">
        <pc:chgData name="Kenny Dao" userId="b28ef7ad5a8b53ec" providerId="LiveId" clId="{B96893C2-4E60-4077-8EBE-B3303C65AA7C}" dt="2020-10-09T22:44:22.150" v="1830"/>
        <pc:sldMkLst>
          <pc:docMk/>
          <pc:sldMk cId="2919338687" sldId="265"/>
        </pc:sldMkLst>
        <pc:spChg chg="add">
          <ac:chgData name="Kenny Dao" userId="b28ef7ad5a8b53ec" providerId="LiveId" clId="{B96893C2-4E60-4077-8EBE-B3303C65AA7C}" dt="2020-10-09T22:44:22.150" v="1830"/>
          <ac:spMkLst>
            <pc:docMk/>
            <pc:sldMk cId="2919338687" sldId="265"/>
            <ac:spMk id="6" creationId="{487E17E5-E5C4-4025-9991-B38F03C4CA6A}"/>
          </ac:spMkLst>
        </pc:spChg>
      </pc:sldChg>
      <pc:sldChg chg="addSp delSp modSp mod">
        <pc:chgData name="Kenny Dao" userId="b28ef7ad5a8b53ec" providerId="LiveId" clId="{B96893C2-4E60-4077-8EBE-B3303C65AA7C}" dt="2020-10-09T21:00:18.081" v="1112" actId="14100"/>
        <pc:sldMkLst>
          <pc:docMk/>
          <pc:sldMk cId="151802718" sldId="266"/>
        </pc:sldMkLst>
        <pc:spChg chg="mod">
          <ac:chgData name="Kenny Dao" userId="b28ef7ad5a8b53ec" providerId="LiveId" clId="{B96893C2-4E60-4077-8EBE-B3303C65AA7C}" dt="2020-10-09T12:03:58.542" v="1004" actId="255"/>
          <ac:spMkLst>
            <pc:docMk/>
            <pc:sldMk cId="151802718" sldId="266"/>
            <ac:spMk id="4" creationId="{53BC7077-5C56-4F58-8429-A31227ED89AC}"/>
          </ac:spMkLst>
        </pc:spChg>
        <pc:picChg chg="del">
          <ac:chgData name="Kenny Dao" userId="b28ef7ad5a8b53ec" providerId="LiveId" clId="{B96893C2-4E60-4077-8EBE-B3303C65AA7C}" dt="2020-10-09T20:59:54.865" v="1106" actId="478"/>
          <ac:picMkLst>
            <pc:docMk/>
            <pc:sldMk cId="151802718" sldId="266"/>
            <ac:picMk id="5" creationId="{20132021-4861-47E4-9E47-9BAE86D7A6D8}"/>
          </ac:picMkLst>
        </pc:picChg>
        <pc:picChg chg="add mod">
          <ac:chgData name="Kenny Dao" userId="b28ef7ad5a8b53ec" providerId="LiveId" clId="{B96893C2-4E60-4077-8EBE-B3303C65AA7C}" dt="2020-10-09T21:00:18.081" v="1112" actId="14100"/>
          <ac:picMkLst>
            <pc:docMk/>
            <pc:sldMk cId="151802718" sldId="266"/>
            <ac:picMk id="6" creationId="{EC8AA656-149D-4116-8952-CB9CCFFD3277}"/>
          </ac:picMkLst>
        </pc:picChg>
      </pc:sldChg>
      <pc:sldChg chg="addSp delSp modSp del mod">
        <pc:chgData name="Kenny Dao" userId="b28ef7ad5a8b53ec" providerId="LiveId" clId="{B96893C2-4E60-4077-8EBE-B3303C65AA7C}" dt="2020-10-09T12:01:04.041" v="944" actId="47"/>
        <pc:sldMkLst>
          <pc:docMk/>
          <pc:sldMk cId="3923998438" sldId="267"/>
        </pc:sldMkLst>
        <pc:spChg chg="mod">
          <ac:chgData name="Kenny Dao" userId="b28ef7ad5a8b53ec" providerId="LiveId" clId="{B96893C2-4E60-4077-8EBE-B3303C65AA7C}" dt="2020-10-09T12:00:58.407" v="943" actId="20577"/>
          <ac:spMkLst>
            <pc:docMk/>
            <pc:sldMk cId="3923998438" sldId="267"/>
            <ac:spMk id="2" creationId="{B479F4D3-C461-4E85-8BF1-965F38946527}"/>
          </ac:spMkLst>
        </pc:spChg>
        <pc:picChg chg="del">
          <ac:chgData name="Kenny Dao" userId="b28ef7ad5a8b53ec" providerId="LiveId" clId="{B96893C2-4E60-4077-8EBE-B3303C65AA7C}" dt="2020-10-09T03:21:59.393" v="121" actId="478"/>
          <ac:picMkLst>
            <pc:docMk/>
            <pc:sldMk cId="3923998438" sldId="267"/>
            <ac:picMk id="5" creationId="{8E45E262-ACB7-4094-96B4-300860A302E3}"/>
          </ac:picMkLst>
        </pc:picChg>
        <pc:picChg chg="add mod">
          <ac:chgData name="Kenny Dao" userId="b28ef7ad5a8b53ec" providerId="LiveId" clId="{B96893C2-4E60-4077-8EBE-B3303C65AA7C}" dt="2020-10-09T03:22:14.814" v="126" actId="14100"/>
          <ac:picMkLst>
            <pc:docMk/>
            <pc:sldMk cId="3923998438" sldId="267"/>
            <ac:picMk id="6" creationId="{80D3D6FB-5249-4A95-8D5D-3427A6DAD852}"/>
          </ac:picMkLst>
        </pc:picChg>
      </pc:sldChg>
      <pc:sldChg chg="addSp delSp modSp mod ord">
        <pc:chgData name="Kenny Dao" userId="b28ef7ad5a8b53ec" providerId="LiveId" clId="{B96893C2-4E60-4077-8EBE-B3303C65AA7C}" dt="2020-10-09T21:08:35.249" v="1654" actId="20577"/>
        <pc:sldMkLst>
          <pc:docMk/>
          <pc:sldMk cId="1780548973" sldId="268"/>
        </pc:sldMkLst>
        <pc:spChg chg="mod">
          <ac:chgData name="Kenny Dao" userId="b28ef7ad5a8b53ec" providerId="LiveId" clId="{B96893C2-4E60-4077-8EBE-B3303C65AA7C}" dt="2020-10-09T12:03:45.342" v="1003" actId="27636"/>
          <ac:spMkLst>
            <pc:docMk/>
            <pc:sldMk cId="1780548973" sldId="268"/>
            <ac:spMk id="2" creationId="{20C806B6-0565-4155-ADA8-4851F5FC1C30}"/>
          </ac:spMkLst>
        </pc:spChg>
        <pc:spChg chg="add mod">
          <ac:chgData name="Kenny Dao" userId="b28ef7ad5a8b53ec" providerId="LiveId" clId="{B96893C2-4E60-4077-8EBE-B3303C65AA7C}" dt="2020-10-09T21:02:05.180" v="1209" actId="1037"/>
          <ac:spMkLst>
            <pc:docMk/>
            <pc:sldMk cId="1780548973" sldId="268"/>
            <ac:spMk id="4" creationId="{29B2C81D-27EF-4AD8-9241-1C5E4902E6CB}"/>
          </ac:spMkLst>
        </pc:spChg>
        <pc:spChg chg="add mod">
          <ac:chgData name="Kenny Dao" userId="b28ef7ad5a8b53ec" providerId="LiveId" clId="{B96893C2-4E60-4077-8EBE-B3303C65AA7C}" dt="2020-10-09T21:02:21.963" v="1247" actId="20577"/>
          <ac:spMkLst>
            <pc:docMk/>
            <pc:sldMk cId="1780548973" sldId="268"/>
            <ac:spMk id="8" creationId="{4BD5FBC5-B6CC-4376-A8FE-123853849E8D}"/>
          </ac:spMkLst>
        </pc:spChg>
        <pc:spChg chg="add mod">
          <ac:chgData name="Kenny Dao" userId="b28ef7ad5a8b53ec" providerId="LiveId" clId="{B96893C2-4E60-4077-8EBE-B3303C65AA7C}" dt="2020-10-09T21:02:50.800" v="1316" actId="1035"/>
          <ac:spMkLst>
            <pc:docMk/>
            <pc:sldMk cId="1780548973" sldId="268"/>
            <ac:spMk id="10" creationId="{65A5B059-7922-443F-A6AA-49E496F525C8}"/>
          </ac:spMkLst>
        </pc:spChg>
        <pc:spChg chg="add mod">
          <ac:chgData name="Kenny Dao" userId="b28ef7ad5a8b53ec" providerId="LiveId" clId="{B96893C2-4E60-4077-8EBE-B3303C65AA7C}" dt="2020-10-09T21:08:35.249" v="1654" actId="20577"/>
          <ac:spMkLst>
            <pc:docMk/>
            <pc:sldMk cId="1780548973" sldId="268"/>
            <ac:spMk id="12" creationId="{3653DBA2-76C6-4E16-BE17-B13C1694E90B}"/>
          </ac:spMkLst>
        </pc:spChg>
        <pc:spChg chg="add mod">
          <ac:chgData name="Kenny Dao" userId="b28ef7ad5a8b53ec" providerId="LiveId" clId="{B96893C2-4E60-4077-8EBE-B3303C65AA7C}" dt="2020-10-09T21:07:57.474" v="1652" actId="1037"/>
          <ac:spMkLst>
            <pc:docMk/>
            <pc:sldMk cId="1780548973" sldId="268"/>
            <ac:spMk id="14" creationId="{E425E201-E131-4B0E-AB8C-0279979FEE83}"/>
          </ac:spMkLst>
        </pc:spChg>
        <pc:spChg chg="add mod">
          <ac:chgData name="Kenny Dao" userId="b28ef7ad5a8b53ec" providerId="LiveId" clId="{B96893C2-4E60-4077-8EBE-B3303C65AA7C}" dt="2020-10-09T21:07:50.914" v="1640" actId="1036"/>
          <ac:spMkLst>
            <pc:docMk/>
            <pc:sldMk cId="1780548973" sldId="268"/>
            <ac:spMk id="16" creationId="{809AEAE6-D969-4526-A228-D310CCF671DF}"/>
          </ac:spMkLst>
        </pc:spChg>
        <pc:spChg chg="add mod">
          <ac:chgData name="Kenny Dao" userId="b28ef7ad5a8b53ec" providerId="LiveId" clId="{B96893C2-4E60-4077-8EBE-B3303C65AA7C}" dt="2020-10-09T21:07:44.996" v="1634" actId="20577"/>
          <ac:spMkLst>
            <pc:docMk/>
            <pc:sldMk cId="1780548973" sldId="268"/>
            <ac:spMk id="18" creationId="{55ADEBF0-8B08-451B-8C76-766690E11770}"/>
          </ac:spMkLst>
        </pc:spChg>
        <pc:picChg chg="del">
          <ac:chgData name="Kenny Dao" userId="b28ef7ad5a8b53ec" providerId="LiveId" clId="{B96893C2-4E60-4077-8EBE-B3303C65AA7C}" dt="2020-10-09T03:19:05.383" v="115" actId="478"/>
          <ac:picMkLst>
            <pc:docMk/>
            <pc:sldMk cId="1780548973" sldId="268"/>
            <ac:picMk id="5" creationId="{2CC8FEA4-7A16-41AD-87A6-46582F1ACCCA}"/>
          </ac:picMkLst>
        </pc:picChg>
        <pc:picChg chg="add mod">
          <ac:chgData name="Kenny Dao" userId="b28ef7ad5a8b53ec" providerId="LiveId" clId="{B96893C2-4E60-4077-8EBE-B3303C65AA7C}" dt="2020-10-09T12:33:44.729" v="1105" actId="14100"/>
          <ac:picMkLst>
            <pc:docMk/>
            <pc:sldMk cId="1780548973" sldId="268"/>
            <ac:picMk id="5" creationId="{3F614C3F-8A27-4904-AC60-6E3271565AD9}"/>
          </ac:picMkLst>
        </pc:picChg>
        <pc:picChg chg="add del mod">
          <ac:chgData name="Kenny Dao" userId="b28ef7ad5a8b53ec" providerId="LiveId" clId="{B96893C2-4E60-4077-8EBE-B3303C65AA7C}" dt="2020-10-09T12:33:18.723" v="1100" actId="478"/>
          <ac:picMkLst>
            <pc:docMk/>
            <pc:sldMk cId="1780548973" sldId="268"/>
            <ac:picMk id="6" creationId="{30782DBE-5D91-4F15-92A4-A125ADFBD8F2}"/>
          </ac:picMkLst>
        </pc:picChg>
      </pc:sldChg>
      <pc:sldChg chg="addSp delSp modSp mod">
        <pc:chgData name="Kenny Dao" userId="b28ef7ad5a8b53ec" providerId="LiveId" clId="{B96893C2-4E60-4077-8EBE-B3303C65AA7C}" dt="2020-10-09T12:02:32.938" v="954" actId="1076"/>
        <pc:sldMkLst>
          <pc:docMk/>
          <pc:sldMk cId="298539646" sldId="270"/>
        </pc:sldMkLst>
        <pc:picChg chg="del">
          <ac:chgData name="Kenny Dao" userId="b28ef7ad5a8b53ec" providerId="LiveId" clId="{B96893C2-4E60-4077-8EBE-B3303C65AA7C}" dt="2020-10-09T12:01:49.705" v="945" actId="478"/>
          <ac:picMkLst>
            <pc:docMk/>
            <pc:sldMk cId="298539646" sldId="270"/>
            <ac:picMk id="5" creationId="{F5FC9375-F711-4791-AAD0-78098624901B}"/>
          </ac:picMkLst>
        </pc:picChg>
        <pc:picChg chg="add mod">
          <ac:chgData name="Kenny Dao" userId="b28ef7ad5a8b53ec" providerId="LiveId" clId="{B96893C2-4E60-4077-8EBE-B3303C65AA7C}" dt="2020-10-09T12:02:32.938" v="954" actId="1076"/>
          <ac:picMkLst>
            <pc:docMk/>
            <pc:sldMk cId="298539646" sldId="270"/>
            <ac:picMk id="6" creationId="{B35B0B2E-C589-4645-A730-4E0C761778A5}"/>
          </ac:picMkLst>
        </pc:picChg>
      </pc:sldChg>
      <pc:sldChg chg="modSp mod">
        <pc:chgData name="Kenny Dao" userId="b28ef7ad5a8b53ec" providerId="LiveId" clId="{B96893C2-4E60-4077-8EBE-B3303C65AA7C}" dt="2020-10-09T12:05:48.657" v="1021" actId="255"/>
        <pc:sldMkLst>
          <pc:docMk/>
          <pc:sldMk cId="342636080" sldId="271"/>
        </pc:sldMkLst>
        <pc:spChg chg="mod">
          <ac:chgData name="Kenny Dao" userId="b28ef7ad5a8b53ec" providerId="LiveId" clId="{B96893C2-4E60-4077-8EBE-B3303C65AA7C}" dt="2020-10-09T12:05:48.657" v="1021" actId="255"/>
          <ac:spMkLst>
            <pc:docMk/>
            <pc:sldMk cId="342636080" sldId="271"/>
            <ac:spMk id="2" creationId="{579AD533-83EB-467D-A024-312C98D2599E}"/>
          </ac:spMkLst>
        </pc:spChg>
      </pc:sldChg>
      <pc:sldChg chg="addSp delSp modSp mod ord">
        <pc:chgData name="Kenny Dao" userId="b28ef7ad5a8b53ec" providerId="LiveId" clId="{B96893C2-4E60-4077-8EBE-B3303C65AA7C}" dt="2020-10-09T21:12:16.087" v="1676" actId="255"/>
        <pc:sldMkLst>
          <pc:docMk/>
          <pc:sldMk cId="4022367828" sldId="272"/>
        </pc:sldMkLst>
        <pc:spChg chg="mod">
          <ac:chgData name="Kenny Dao" userId="b28ef7ad5a8b53ec" providerId="LiveId" clId="{B96893C2-4E60-4077-8EBE-B3303C65AA7C}" dt="2020-10-09T12:05:22.077" v="1019" actId="20577"/>
          <ac:spMkLst>
            <pc:docMk/>
            <pc:sldMk cId="4022367828" sldId="272"/>
            <ac:spMk id="2" creationId="{EB3E8EC9-E3A9-49AE-AF5D-9E4FF18534DE}"/>
          </ac:spMkLst>
        </pc:spChg>
        <pc:spChg chg="add mod">
          <ac:chgData name="Kenny Dao" userId="b28ef7ad5a8b53ec" providerId="LiveId" clId="{B96893C2-4E60-4077-8EBE-B3303C65AA7C}" dt="2020-10-09T09:23:54.882" v="246" actId="208"/>
          <ac:spMkLst>
            <pc:docMk/>
            <pc:sldMk cId="4022367828" sldId="272"/>
            <ac:spMk id="4" creationId="{B1AF9D38-2458-4DEC-BF94-AC72BF9E854A}"/>
          </ac:spMkLst>
        </pc:spChg>
        <pc:spChg chg="add mod">
          <ac:chgData name="Kenny Dao" userId="b28ef7ad5a8b53ec" providerId="LiveId" clId="{B96893C2-4E60-4077-8EBE-B3303C65AA7C}" dt="2020-10-09T09:24:29.716" v="316" actId="20577"/>
          <ac:spMkLst>
            <pc:docMk/>
            <pc:sldMk cId="4022367828" sldId="272"/>
            <ac:spMk id="5" creationId="{420CE989-442F-474C-A865-1850851D829D}"/>
          </ac:spMkLst>
        </pc:spChg>
        <pc:spChg chg="add mod">
          <ac:chgData name="Kenny Dao" userId="b28ef7ad5a8b53ec" providerId="LiveId" clId="{B96893C2-4E60-4077-8EBE-B3303C65AA7C}" dt="2020-10-09T09:24:56.111" v="368" actId="1035"/>
          <ac:spMkLst>
            <pc:docMk/>
            <pc:sldMk cId="4022367828" sldId="272"/>
            <ac:spMk id="9" creationId="{0CCDBE11-E268-46DE-876A-D50B5C24BE00}"/>
          </ac:spMkLst>
        </pc:spChg>
        <pc:spChg chg="add mod">
          <ac:chgData name="Kenny Dao" userId="b28ef7ad5a8b53ec" providerId="LiveId" clId="{B96893C2-4E60-4077-8EBE-B3303C65AA7C}" dt="2020-10-09T21:12:00.101" v="1673" actId="1037"/>
          <ac:spMkLst>
            <pc:docMk/>
            <pc:sldMk cId="4022367828" sldId="272"/>
            <ac:spMk id="10" creationId="{9EF17426-B0BE-4B05-9088-E20E4F4BC962}"/>
          </ac:spMkLst>
        </pc:spChg>
        <pc:spChg chg="add mod">
          <ac:chgData name="Kenny Dao" userId="b28ef7ad5a8b53ec" providerId="LiveId" clId="{B96893C2-4E60-4077-8EBE-B3303C65AA7C}" dt="2020-10-09T21:12:06.740" v="1674" actId="255"/>
          <ac:spMkLst>
            <pc:docMk/>
            <pc:sldMk cId="4022367828" sldId="272"/>
            <ac:spMk id="12" creationId="{783C4FC9-3D08-4408-ADC4-694224435B5C}"/>
          </ac:spMkLst>
        </pc:spChg>
        <pc:spChg chg="add mod">
          <ac:chgData name="Kenny Dao" userId="b28ef7ad5a8b53ec" providerId="LiveId" clId="{B96893C2-4E60-4077-8EBE-B3303C65AA7C}" dt="2020-10-09T21:12:16.087" v="1676" actId="255"/>
          <ac:spMkLst>
            <pc:docMk/>
            <pc:sldMk cId="4022367828" sldId="272"/>
            <ac:spMk id="14" creationId="{AD78D757-0722-4700-8479-37D4B67FCD13}"/>
          </ac:spMkLst>
        </pc:spChg>
        <pc:spChg chg="add mod">
          <ac:chgData name="Kenny Dao" userId="b28ef7ad5a8b53ec" providerId="LiveId" clId="{B96893C2-4E60-4077-8EBE-B3303C65AA7C}" dt="2020-10-09T21:12:11.660" v="1675" actId="255"/>
          <ac:spMkLst>
            <pc:docMk/>
            <pc:sldMk cId="4022367828" sldId="272"/>
            <ac:spMk id="16" creationId="{B9CFCA3D-ED07-475E-9060-E11FBFB16A3D}"/>
          </ac:spMkLst>
        </pc:spChg>
        <pc:spChg chg="add del">
          <ac:chgData name="Kenny Dao" userId="b28ef7ad5a8b53ec" providerId="LiveId" clId="{B96893C2-4E60-4077-8EBE-B3303C65AA7C}" dt="2020-10-09T09:34:07.103" v="842" actId="478"/>
          <ac:spMkLst>
            <pc:docMk/>
            <pc:sldMk cId="4022367828" sldId="272"/>
            <ac:spMk id="18" creationId="{D7776207-15AF-419C-BB5E-1ED0C13254FA}"/>
          </ac:spMkLst>
        </pc:spChg>
        <pc:picChg chg="del">
          <ac:chgData name="Kenny Dao" userId="b28ef7ad5a8b53ec" providerId="LiveId" clId="{B96893C2-4E60-4077-8EBE-B3303C65AA7C}" dt="2020-10-09T03:16:09.556" v="0" actId="478"/>
          <ac:picMkLst>
            <pc:docMk/>
            <pc:sldMk cId="4022367828" sldId="272"/>
            <ac:picMk id="5" creationId="{0C3C0C92-AF0A-4664-B395-63379AC1F241}"/>
          </ac:picMkLst>
        </pc:picChg>
        <pc:picChg chg="add mod">
          <ac:chgData name="Kenny Dao" userId="b28ef7ad5a8b53ec" providerId="LiveId" clId="{B96893C2-4E60-4077-8EBE-B3303C65AA7C}" dt="2020-10-09T09:11:28.981" v="172" actId="14100"/>
          <ac:picMkLst>
            <pc:docMk/>
            <pc:sldMk cId="4022367828" sldId="272"/>
            <ac:picMk id="6" creationId="{B512E15D-B587-4B8F-A388-D8C6A42183AB}"/>
          </ac:picMkLst>
        </pc:picChg>
      </pc:sldChg>
      <pc:sldChg chg="addSp modSp mod">
        <pc:chgData name="Kenny Dao" userId="b28ef7ad5a8b53ec" providerId="LiveId" clId="{B96893C2-4E60-4077-8EBE-B3303C65AA7C}" dt="2020-10-09T08:25:04.060" v="141" actId="14100"/>
        <pc:sldMkLst>
          <pc:docMk/>
          <pc:sldMk cId="1997357040" sldId="274"/>
        </pc:sldMkLst>
        <pc:picChg chg="mod">
          <ac:chgData name="Kenny Dao" userId="b28ef7ad5a8b53ec" providerId="LiveId" clId="{B96893C2-4E60-4077-8EBE-B3303C65AA7C}" dt="2020-10-09T08:25:04.060" v="141" actId="14100"/>
          <ac:picMkLst>
            <pc:docMk/>
            <pc:sldMk cId="1997357040" sldId="274"/>
            <ac:picMk id="5" creationId="{7351E55D-5412-4B10-AD55-C82FB2B678F6}"/>
          </ac:picMkLst>
        </pc:picChg>
        <pc:picChg chg="add mod">
          <ac:chgData name="Kenny Dao" userId="b28ef7ad5a8b53ec" providerId="LiveId" clId="{B96893C2-4E60-4077-8EBE-B3303C65AA7C}" dt="2020-10-09T08:24:50.752" v="138" actId="14100"/>
          <ac:picMkLst>
            <pc:docMk/>
            <pc:sldMk cId="1997357040" sldId="274"/>
            <ac:picMk id="6" creationId="{EA6DF16A-AE1D-40B1-9FA1-32E8E2CD03B5}"/>
          </ac:picMkLst>
        </pc:picChg>
      </pc:sldChg>
      <pc:sldChg chg="addSp delSp modSp new mod">
        <pc:chgData name="Kenny Dao" userId="b28ef7ad5a8b53ec" providerId="LiveId" clId="{B96893C2-4E60-4077-8EBE-B3303C65AA7C}" dt="2020-10-09T21:13:07.186" v="1679" actId="20577"/>
        <pc:sldMkLst>
          <pc:docMk/>
          <pc:sldMk cId="23090749" sldId="275"/>
        </pc:sldMkLst>
        <pc:spChg chg="mod">
          <ac:chgData name="Kenny Dao" userId="b28ef7ad5a8b53ec" providerId="LiveId" clId="{B96893C2-4E60-4077-8EBE-B3303C65AA7C}" dt="2020-10-09T12:05:36.136" v="1020" actId="255"/>
          <ac:spMkLst>
            <pc:docMk/>
            <pc:sldMk cId="23090749" sldId="275"/>
            <ac:spMk id="2" creationId="{4EE53672-F7DC-4574-AD83-1F52D98703CE}"/>
          </ac:spMkLst>
        </pc:spChg>
        <pc:spChg chg="add del mod">
          <ac:chgData name="Kenny Dao" userId="b28ef7ad5a8b53ec" providerId="LiveId" clId="{B96893C2-4E60-4077-8EBE-B3303C65AA7C}" dt="2020-10-09T09:17:21.057" v="175" actId="478"/>
          <ac:spMkLst>
            <pc:docMk/>
            <pc:sldMk cId="23090749" sldId="275"/>
            <ac:spMk id="4" creationId="{87EDA596-B05F-474A-9010-8F40E99AEDA6}"/>
          </ac:spMkLst>
        </pc:spChg>
        <pc:spChg chg="add del mod">
          <ac:chgData name="Kenny Dao" userId="b28ef7ad5a8b53ec" providerId="LiveId" clId="{B96893C2-4E60-4077-8EBE-B3303C65AA7C}" dt="2020-10-09T09:18:52.498" v="180" actId="478"/>
          <ac:spMkLst>
            <pc:docMk/>
            <pc:sldMk cId="23090749" sldId="275"/>
            <ac:spMk id="5" creationId="{8F8321F4-C832-4334-A9F0-C2AF706D9F94}"/>
          </ac:spMkLst>
        </pc:spChg>
        <pc:spChg chg="add del mod">
          <ac:chgData name="Kenny Dao" userId="b28ef7ad5a8b53ec" providerId="LiveId" clId="{B96893C2-4E60-4077-8EBE-B3303C65AA7C}" dt="2020-10-09T09:21:59.721" v="201" actId="478"/>
          <ac:spMkLst>
            <pc:docMk/>
            <pc:sldMk cId="23090749" sldId="275"/>
            <ac:spMk id="6" creationId="{FA8CF35D-239D-4A1F-B2F6-4A3CB8D9CAF5}"/>
          </ac:spMkLst>
        </pc:spChg>
        <pc:spChg chg="add mod">
          <ac:chgData name="Kenny Dao" userId="b28ef7ad5a8b53ec" providerId="LiveId" clId="{B96893C2-4E60-4077-8EBE-B3303C65AA7C}" dt="2020-10-09T09:22:52.917" v="235" actId="208"/>
          <ac:spMkLst>
            <pc:docMk/>
            <pc:sldMk cId="23090749" sldId="275"/>
            <ac:spMk id="9" creationId="{43B0A93A-F505-4BDA-AD01-E335C2B47C93}"/>
          </ac:spMkLst>
        </pc:spChg>
        <pc:spChg chg="add del">
          <ac:chgData name="Kenny Dao" userId="b28ef7ad5a8b53ec" providerId="LiveId" clId="{B96893C2-4E60-4077-8EBE-B3303C65AA7C}" dt="2020-10-09T09:21:52.148" v="199" actId="11529"/>
          <ac:spMkLst>
            <pc:docMk/>
            <pc:sldMk cId="23090749" sldId="275"/>
            <ac:spMk id="10" creationId="{B886D987-3956-4B80-B425-008E2771B183}"/>
          </ac:spMkLst>
        </pc:spChg>
        <pc:spChg chg="add mod">
          <ac:chgData name="Kenny Dao" userId="b28ef7ad5a8b53ec" providerId="LiveId" clId="{B96893C2-4E60-4077-8EBE-B3303C65AA7C}" dt="2020-10-09T09:23:09.470" v="239" actId="14100"/>
          <ac:spMkLst>
            <pc:docMk/>
            <pc:sldMk cId="23090749" sldId="275"/>
            <ac:spMk id="12" creationId="{1A872C21-904A-4AF0-96F3-83C8837260EA}"/>
          </ac:spMkLst>
        </pc:spChg>
        <pc:spChg chg="add mod">
          <ac:chgData name="Kenny Dao" userId="b28ef7ad5a8b53ec" providerId="LiveId" clId="{B96893C2-4E60-4077-8EBE-B3303C65AA7C}" dt="2020-10-09T09:23:37.472" v="245" actId="1038"/>
          <ac:spMkLst>
            <pc:docMk/>
            <pc:sldMk cId="23090749" sldId="275"/>
            <ac:spMk id="14" creationId="{E05B1A2B-5411-47D8-98E4-9EBDC3E31A4B}"/>
          </ac:spMkLst>
        </pc:spChg>
        <pc:spChg chg="add del mod">
          <ac:chgData name="Kenny Dao" userId="b28ef7ad5a8b53ec" providerId="LiveId" clId="{B96893C2-4E60-4077-8EBE-B3303C65AA7C}" dt="2020-10-09T21:13:07.186" v="1679" actId="20577"/>
          <ac:spMkLst>
            <pc:docMk/>
            <pc:sldMk cId="23090749" sldId="275"/>
            <ac:spMk id="16" creationId="{A0C93F1A-BF5C-44D0-99A9-B623D687A799}"/>
          </ac:spMkLst>
        </pc:spChg>
        <pc:spChg chg="add mod">
          <ac:chgData name="Kenny Dao" userId="b28ef7ad5a8b53ec" providerId="LiveId" clId="{B96893C2-4E60-4077-8EBE-B3303C65AA7C}" dt="2020-10-09T09:29:26.573" v="557" actId="1038"/>
          <ac:spMkLst>
            <pc:docMk/>
            <pc:sldMk cId="23090749" sldId="275"/>
            <ac:spMk id="18" creationId="{E1B53DAA-DD7C-4219-9865-19D24AD2C87F}"/>
          </ac:spMkLst>
        </pc:spChg>
        <pc:spChg chg="add mod">
          <ac:chgData name="Kenny Dao" userId="b28ef7ad5a8b53ec" providerId="LiveId" clId="{B96893C2-4E60-4077-8EBE-B3303C65AA7C}" dt="2020-10-09T09:30:04.960" v="569" actId="1036"/>
          <ac:spMkLst>
            <pc:docMk/>
            <pc:sldMk cId="23090749" sldId="275"/>
            <ac:spMk id="20" creationId="{F551234A-7CBA-4B0B-9440-D37305D4017C}"/>
          </ac:spMkLst>
        </pc:spChg>
        <pc:spChg chg="add mod">
          <ac:chgData name="Kenny Dao" userId="b28ef7ad5a8b53ec" providerId="LiveId" clId="{B96893C2-4E60-4077-8EBE-B3303C65AA7C}" dt="2020-10-09T09:31:43.090" v="695" actId="14100"/>
          <ac:spMkLst>
            <pc:docMk/>
            <pc:sldMk cId="23090749" sldId="275"/>
            <ac:spMk id="22" creationId="{70CE3531-2213-4AFC-BABA-375139CBE9F8}"/>
          </ac:spMkLst>
        </pc:spChg>
        <pc:spChg chg="add mod">
          <ac:chgData name="Kenny Dao" userId="b28ef7ad5a8b53ec" providerId="LiveId" clId="{B96893C2-4E60-4077-8EBE-B3303C65AA7C}" dt="2020-10-09T09:32:06.745" v="772" actId="20577"/>
          <ac:spMkLst>
            <pc:docMk/>
            <pc:sldMk cId="23090749" sldId="275"/>
            <ac:spMk id="24" creationId="{F17EFEB7-13D0-4808-A9C0-F07B97FA04A7}"/>
          </ac:spMkLst>
        </pc:spChg>
        <pc:picChg chg="add del mod">
          <ac:chgData name="Kenny Dao" userId="b28ef7ad5a8b53ec" providerId="LiveId" clId="{B96893C2-4E60-4077-8EBE-B3303C65AA7C}" dt="2020-10-09T03:17:26.785" v="47"/>
          <ac:picMkLst>
            <pc:docMk/>
            <pc:sldMk cId="23090749" sldId="275"/>
            <ac:picMk id="5" creationId="{54ADF961-08F4-401A-BA71-0A67B402AE3F}"/>
          </ac:picMkLst>
        </pc:picChg>
        <pc:picChg chg="add mod">
          <ac:chgData name="Kenny Dao" userId="b28ef7ad5a8b53ec" providerId="LiveId" clId="{B96893C2-4E60-4077-8EBE-B3303C65AA7C}" dt="2020-10-09T09:29:56.929" v="561" actId="1076"/>
          <ac:picMkLst>
            <pc:docMk/>
            <pc:sldMk cId="23090749" sldId="275"/>
            <ac:picMk id="7" creationId="{7AC4C675-61D9-495A-B621-C68A682BA232}"/>
          </ac:picMkLst>
        </pc:picChg>
      </pc:sldChg>
      <pc:sldChg chg="addSp modSp new del mod">
        <pc:chgData name="Kenny Dao" userId="b28ef7ad5a8b53ec" providerId="LiveId" clId="{B96893C2-4E60-4077-8EBE-B3303C65AA7C}" dt="2020-10-09T08:50:28.306" v="169" actId="47"/>
        <pc:sldMkLst>
          <pc:docMk/>
          <pc:sldMk cId="3825968371" sldId="276"/>
        </pc:sldMkLst>
        <pc:spChg chg="mod">
          <ac:chgData name="Kenny Dao" userId="b28ef7ad5a8b53ec" providerId="LiveId" clId="{B96893C2-4E60-4077-8EBE-B3303C65AA7C}" dt="2020-10-09T03:18:31.630" v="111" actId="20577"/>
          <ac:spMkLst>
            <pc:docMk/>
            <pc:sldMk cId="3825968371" sldId="276"/>
            <ac:spMk id="2" creationId="{44A2EA01-80E0-484F-9D06-01D9FEFBB571}"/>
          </ac:spMkLst>
        </pc:spChg>
        <pc:picChg chg="add mod">
          <ac:chgData name="Kenny Dao" userId="b28ef7ad5a8b53ec" providerId="LiveId" clId="{B96893C2-4E60-4077-8EBE-B3303C65AA7C}" dt="2020-10-09T03:18:49.353" v="114" actId="1076"/>
          <ac:picMkLst>
            <pc:docMk/>
            <pc:sldMk cId="3825968371" sldId="276"/>
            <ac:picMk id="5" creationId="{2EE28C5F-AB3C-45FF-BB91-EAF4B047DA7C}"/>
          </ac:picMkLst>
        </pc:picChg>
      </pc:sldChg>
      <pc:sldChg chg="new del">
        <pc:chgData name="Kenny Dao" userId="b28ef7ad5a8b53ec" providerId="LiveId" clId="{B96893C2-4E60-4077-8EBE-B3303C65AA7C}" dt="2020-10-09T08:25:07.548" v="142" actId="47"/>
        <pc:sldMkLst>
          <pc:docMk/>
          <pc:sldMk cId="2166896257" sldId="277"/>
        </pc:sldMkLst>
      </pc:sldChg>
      <pc:sldChg chg="delSp modSp new mod ord">
        <pc:chgData name="Kenny Dao" userId="b28ef7ad5a8b53ec" providerId="LiveId" clId="{B96893C2-4E60-4077-8EBE-B3303C65AA7C}" dt="2020-10-09T21:19:55.524" v="1690" actId="20577"/>
        <pc:sldMkLst>
          <pc:docMk/>
          <pc:sldMk cId="3571785635" sldId="277"/>
        </pc:sldMkLst>
        <pc:spChg chg="mod">
          <ac:chgData name="Kenny Dao" userId="b28ef7ad5a8b53ec" providerId="LiveId" clId="{B96893C2-4E60-4077-8EBE-B3303C65AA7C}" dt="2020-10-09T21:19:55.524" v="1690" actId="20577"/>
          <ac:spMkLst>
            <pc:docMk/>
            <pc:sldMk cId="3571785635" sldId="277"/>
            <ac:spMk id="2" creationId="{04A29FA9-7F0B-4D27-99FE-3C4B618A101A}"/>
          </ac:spMkLst>
        </pc:spChg>
        <pc:spChg chg="del">
          <ac:chgData name="Kenny Dao" userId="b28ef7ad5a8b53ec" providerId="LiveId" clId="{B96893C2-4E60-4077-8EBE-B3303C65AA7C}" dt="2020-10-09T08:45:23.854" v="163" actId="478"/>
          <ac:spMkLst>
            <pc:docMk/>
            <pc:sldMk cId="3571785635" sldId="277"/>
            <ac:spMk id="3" creationId="{DD973E30-72B6-4F75-A32C-21198130DA9E}"/>
          </ac:spMkLst>
        </pc:spChg>
      </pc:sldChg>
      <pc:sldChg chg="addSp delSp modSp new mod ord">
        <pc:chgData name="Kenny Dao" userId="b28ef7ad5a8b53ec" providerId="LiveId" clId="{B96893C2-4E60-4077-8EBE-B3303C65AA7C}" dt="2020-10-09T22:41:15.881" v="1703" actId="14100"/>
        <pc:sldMkLst>
          <pc:docMk/>
          <pc:sldMk cId="45239179" sldId="278"/>
        </pc:sldMkLst>
        <pc:spChg chg="mod">
          <ac:chgData name="Kenny Dao" userId="b28ef7ad5a8b53ec" providerId="LiveId" clId="{B96893C2-4E60-4077-8EBE-B3303C65AA7C}" dt="2020-10-09T12:03:04.157" v="956" actId="27636"/>
          <ac:spMkLst>
            <pc:docMk/>
            <pc:sldMk cId="45239179" sldId="278"/>
            <ac:spMk id="2" creationId="{AE136D9A-2305-4B3C-A4C7-6B7232DAF61C}"/>
          </ac:spMkLst>
        </pc:spChg>
        <pc:picChg chg="add del mod">
          <ac:chgData name="Kenny Dao" userId="b28ef7ad5a8b53ec" providerId="LiveId" clId="{B96893C2-4E60-4077-8EBE-B3303C65AA7C}" dt="2020-10-09T22:39:16.597" v="1691" actId="478"/>
          <ac:picMkLst>
            <pc:docMk/>
            <pc:sldMk cId="45239179" sldId="278"/>
            <ac:picMk id="5" creationId="{CD379961-6091-46EB-A823-3D2D29EF1D5D}"/>
          </ac:picMkLst>
        </pc:picChg>
        <pc:picChg chg="add del mod">
          <ac:chgData name="Kenny Dao" userId="b28ef7ad5a8b53ec" providerId="LiveId" clId="{B96893C2-4E60-4077-8EBE-B3303C65AA7C}" dt="2020-10-09T22:39:24.676" v="1693" actId="478"/>
          <ac:picMkLst>
            <pc:docMk/>
            <pc:sldMk cId="45239179" sldId="278"/>
            <ac:picMk id="6" creationId="{0E98AFEF-336E-4775-9E28-87FA69726C03}"/>
          </ac:picMkLst>
        </pc:picChg>
        <pc:picChg chg="add del mod">
          <ac:chgData name="Kenny Dao" userId="b28ef7ad5a8b53ec" providerId="LiveId" clId="{B96893C2-4E60-4077-8EBE-B3303C65AA7C}" dt="2020-10-09T22:41:00.740" v="1699" actId="478"/>
          <ac:picMkLst>
            <pc:docMk/>
            <pc:sldMk cId="45239179" sldId="278"/>
            <ac:picMk id="8" creationId="{8F4C8E60-B64B-4D86-99FF-A3B032BA73FC}"/>
          </ac:picMkLst>
        </pc:picChg>
        <pc:picChg chg="add mod">
          <ac:chgData name="Kenny Dao" userId="b28ef7ad5a8b53ec" providerId="LiveId" clId="{B96893C2-4E60-4077-8EBE-B3303C65AA7C}" dt="2020-10-09T22:41:15.881" v="1703" actId="14100"/>
          <ac:picMkLst>
            <pc:docMk/>
            <pc:sldMk cId="45239179" sldId="278"/>
            <ac:picMk id="10" creationId="{6B659320-868D-479D-BAC2-0E50E5DC6A74}"/>
          </ac:picMkLst>
        </pc:picChg>
      </pc:sldChg>
      <pc:sldChg chg="new del">
        <pc:chgData name="Kenny Dao" userId="b28ef7ad5a8b53ec" providerId="LiveId" clId="{B96893C2-4E60-4077-8EBE-B3303C65AA7C}" dt="2020-10-09T11:59:22.315" v="868" actId="47"/>
        <pc:sldMkLst>
          <pc:docMk/>
          <pc:sldMk cId="381847280" sldId="278"/>
        </pc:sldMkLst>
      </pc:sldChg>
      <pc:sldChg chg="add">
        <pc:chgData name="Kenny Dao" userId="b28ef7ad5a8b53ec" providerId="LiveId" clId="{B96893C2-4E60-4077-8EBE-B3303C65AA7C}" dt="2020-10-09T21:19:47.024" v="1680" actId="2890"/>
        <pc:sldMkLst>
          <pc:docMk/>
          <pc:sldMk cId="1746763188" sldId="279"/>
        </pc:sldMkLst>
      </pc:sldChg>
      <pc:sldMasterChg chg="delSldLayout">
        <pc:chgData name="Kenny Dao" userId="b28ef7ad5a8b53ec" providerId="LiveId" clId="{B96893C2-4E60-4077-8EBE-B3303C65AA7C}" dt="2020-10-09T08:30:35.297" v="156" actId="47"/>
        <pc:sldMasterMkLst>
          <pc:docMk/>
          <pc:sldMasterMk cId="0" sldId="2147483650"/>
        </pc:sldMasterMkLst>
        <pc:sldLayoutChg chg="del">
          <pc:chgData name="Kenny Dao" userId="b28ef7ad5a8b53ec" providerId="LiveId" clId="{B96893C2-4E60-4077-8EBE-B3303C65AA7C}" dt="2020-10-09T08:30:35.297" v="156" actId="47"/>
          <pc:sldLayoutMkLst>
            <pc:docMk/>
            <pc:sldMasterMk cId="0" sldId="2147483650"/>
            <pc:sldLayoutMk cId="0" sldId="214748365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3061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6015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2406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941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6820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2" name="Google Shape;2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Sorts Mill Goudy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SzPts val="161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4" descr="Slate-V2-HD-pano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3883" y="547807"/>
            <a:ext cx="10141799" cy="381680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4"/>
          <p:cNvSpPr txBox="1"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rts Mill Goudy"/>
              <a:buNone/>
              <a:defRPr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4"/>
          <p:cNvSpPr>
            <a:spLocks noGrp="1"/>
          </p:cNvSpPr>
          <p:nvPr>
            <p:ph type="pic" idx="2"/>
          </p:nvPr>
        </p:nvSpPr>
        <p:spPr>
          <a:xfrm>
            <a:off x="1169349" y="695009"/>
            <a:ext cx="9845346" cy="3525671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91" name="Google Shape;91;p24"/>
          <p:cNvSpPr txBox="1">
            <a:spLocks noGrp="1"/>
          </p:cNvSpPr>
          <p:nvPr>
            <p:ph type="body" idx="1"/>
          </p:nvPr>
        </p:nvSpPr>
        <p:spPr>
          <a:xfrm>
            <a:off x="913795" y="5247728"/>
            <a:ext cx="10353762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body" idx="1"/>
          </p:nvPr>
        </p:nvSpPr>
        <p:spPr>
          <a:xfrm>
            <a:off x="913794" y="4295180"/>
            <a:ext cx="10353763" cy="150182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Sorts Mill Goudy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6"/>
          <p:cNvSpPr txBox="1">
            <a:spLocks noGrp="1"/>
          </p:cNvSpPr>
          <p:nvPr>
            <p:ph type="body" idx="1"/>
          </p:nvPr>
        </p:nvSpPr>
        <p:spPr>
          <a:xfrm>
            <a:off x="1720644" y="3610032"/>
            <a:ext cx="8752299" cy="532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body" idx="2"/>
          </p:nvPr>
        </p:nvSpPr>
        <p:spPr>
          <a:xfrm>
            <a:off x="913794" y="4304353"/>
            <a:ext cx="10353763" cy="148949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26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Sorts Mill Goudy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“</a:t>
            </a:r>
            <a:endParaRPr/>
          </a:p>
        </p:txBody>
      </p:sp>
      <p:sp>
        <p:nvSpPr>
          <p:cNvPr id="109" name="Google Shape;109;p26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Sorts Mill Goudy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orts Mill Goudy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body" idx="1"/>
          </p:nvPr>
        </p:nvSpPr>
        <p:spPr>
          <a:xfrm>
            <a:off x="913784" y="4650556"/>
            <a:ext cx="10352199" cy="11406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body" idx="2"/>
          </p:nvPr>
        </p:nvSpPr>
        <p:spPr>
          <a:xfrm>
            <a:off x="91379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body" idx="3"/>
          </p:nvPr>
        </p:nvSpPr>
        <p:spPr>
          <a:xfrm>
            <a:off x="4446711" y="1885949"/>
            <a:ext cx="3300984" cy="7647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body" idx="4"/>
          </p:nvPr>
        </p:nvSpPr>
        <p:spPr>
          <a:xfrm>
            <a:off x="444143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body" idx="5"/>
          </p:nvPr>
        </p:nvSpPr>
        <p:spPr>
          <a:xfrm>
            <a:off x="7966572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23" name="Google Shape;123;p28"/>
          <p:cNvSpPr txBox="1">
            <a:spLocks noGrp="1"/>
          </p:cNvSpPr>
          <p:nvPr>
            <p:ph type="body" idx="6"/>
          </p:nvPr>
        </p:nvSpPr>
        <p:spPr>
          <a:xfrm>
            <a:off x="7966572" y="2768110"/>
            <a:ext cx="3300984" cy="302308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9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7962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9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03800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9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36051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9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9"/>
          <p:cNvSpPr txBox="1"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p29"/>
          <p:cNvSpPr>
            <a:spLocks noGrp="1"/>
          </p:cNvSpPr>
          <p:nvPr>
            <p:ph type="pic" idx="2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body" idx="3"/>
          </p:nvPr>
        </p:nvSpPr>
        <p:spPr>
          <a:xfrm>
            <a:off x="913795" y="4572443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35" name="Google Shape;135;p29"/>
          <p:cNvSpPr txBox="1">
            <a:spLocks noGrp="1"/>
          </p:cNvSpPr>
          <p:nvPr>
            <p:ph type="body" idx="4"/>
          </p:nvPr>
        </p:nvSpPr>
        <p:spPr>
          <a:xfrm>
            <a:off x="4442788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36" name="Google Shape;136;p29"/>
          <p:cNvSpPr>
            <a:spLocks noGrp="1"/>
          </p:cNvSpPr>
          <p:nvPr>
            <p:ph type="pic" idx="5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37" name="Google Shape;137;p29"/>
          <p:cNvSpPr txBox="1">
            <a:spLocks noGrp="1"/>
          </p:cNvSpPr>
          <p:nvPr>
            <p:ph type="body" idx="6"/>
          </p:nvPr>
        </p:nvSpPr>
        <p:spPr>
          <a:xfrm>
            <a:off x="4441435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38" name="Google Shape;138;p29"/>
          <p:cNvSpPr txBox="1">
            <a:spLocks noGrp="1"/>
          </p:cNvSpPr>
          <p:nvPr>
            <p:ph type="body" idx="7"/>
          </p:nvPr>
        </p:nvSpPr>
        <p:spPr>
          <a:xfrm>
            <a:off x="7966697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39" name="Google Shape;139;p29"/>
          <p:cNvSpPr>
            <a:spLocks noGrp="1"/>
          </p:cNvSpPr>
          <p:nvPr>
            <p:ph type="pic" idx="8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0" name="Google Shape;140;p29"/>
          <p:cNvSpPr txBox="1">
            <a:spLocks noGrp="1"/>
          </p:cNvSpPr>
          <p:nvPr>
            <p:ph type="body" idx="9"/>
          </p:nvPr>
        </p:nvSpPr>
        <p:spPr>
          <a:xfrm>
            <a:off x="7966572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41" name="Google Shape;141;p29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9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9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Sorts Mill Goudy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SzPts val="161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4856841" cy="362267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body" idx="2"/>
          </p:nvPr>
        </p:nvSpPr>
        <p:spPr>
          <a:xfrm>
            <a:off x="6410716" y="2076451"/>
            <a:ext cx="4856841" cy="36226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8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9" descr="Slate-V2-H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3795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9" descr="Slate-V2-H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38357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9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body" idx="2"/>
          </p:nvPr>
        </p:nvSpPr>
        <p:spPr>
          <a:xfrm>
            <a:off x="1046013" y="2702103"/>
            <a:ext cx="4764764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marL="914400" lvl="1" indent="-299719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marL="1371600" lvl="2" indent="-29083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marL="1828800" lvl="3" indent="-281939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marL="2286000" lvl="4" indent="-281939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body" idx="3"/>
          </p:nvPr>
        </p:nvSpPr>
        <p:spPr>
          <a:xfrm>
            <a:off x="6363166" y="1855152"/>
            <a:ext cx="4779582" cy="6924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body" idx="4"/>
          </p:nvPr>
        </p:nvSpPr>
        <p:spPr>
          <a:xfrm>
            <a:off x="6363167" y="2702103"/>
            <a:ext cx="4779581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marL="914400" lvl="1" indent="-299719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marL="1371600" lvl="2" indent="-29083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marL="1828800" lvl="3" indent="-281939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marL="2286000" lvl="4" indent="-281939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0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rts Mill Goudy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body" idx="1"/>
          </p:nvPr>
        </p:nvSpPr>
        <p:spPr>
          <a:xfrm>
            <a:off x="4855633" y="609600"/>
            <a:ext cx="6411924" cy="50800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75" name="Google Shape;75;p22"/>
          <p:cNvSpPr txBox="1">
            <a:spLocks noGrp="1"/>
          </p:cNvSpPr>
          <p:nvPr>
            <p:ph type="body" idx="2"/>
          </p:nvPr>
        </p:nvSpPr>
        <p:spPr>
          <a:xfrm>
            <a:off x="913795" y="2673351"/>
            <a:ext cx="3706889" cy="30162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23" descr="Slate-V2-HD-vert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93665" y="609600"/>
            <a:ext cx="3584166" cy="520483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3"/>
          <p:cNvSpPr txBox="1"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orts Mill Goudy"/>
              <a:buNone/>
              <a:defRPr sz="32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3"/>
          <p:cNvSpPr>
            <a:spLocks noGrp="1"/>
          </p:cNvSpPr>
          <p:nvPr>
            <p:ph type="pic" idx="2"/>
          </p:nvPr>
        </p:nvSpPr>
        <p:spPr>
          <a:xfrm>
            <a:off x="7442551" y="763702"/>
            <a:ext cx="3275751" cy="4912822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body" idx="1"/>
          </p:nvPr>
        </p:nvSpPr>
        <p:spPr>
          <a:xfrm>
            <a:off x="1473698" y="2679699"/>
            <a:ext cx="4588094" cy="31356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84" name="Google Shape;84;p23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3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 sz="4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835" algn="l" rtl="0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lt2"/>
              </a:buClr>
              <a:buSzPts val="1610"/>
              <a:buFont typeface="Noto Sans Symbols"/>
              <a:buChar char="◈"/>
              <a:defRPr sz="23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914400" marR="0" lvl="1" indent="-32194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Char char="🞚"/>
              <a:defRPr sz="21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1371600" marR="0" lvl="2" indent="-30861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1828800" marR="0" lvl="3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🞚"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2286000" marR="0" lvl="4" indent="-29972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 sz="4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835" algn="l" rtl="0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lt2"/>
              </a:buClr>
              <a:buSzPts val="1610"/>
              <a:buFont typeface="Noto Sans Symbols"/>
              <a:buChar char="◈"/>
              <a:defRPr sz="23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914400" marR="0" lvl="1" indent="-32194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Char char="🞚"/>
              <a:defRPr sz="21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1371600" marR="0" lvl="2" indent="-30861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1828800" marR="0" lvl="3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🞚"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2286000" marR="0" lvl="4" indent="-29972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Font typeface="Sorts Mill Goudy"/>
              <a:buNone/>
              <a:defRPr sz="46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15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835" algn="l" rtl="0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dk2"/>
              </a:buClr>
              <a:buSzPts val="1610"/>
              <a:buFont typeface="Noto Sans Symbols"/>
              <a:buChar char="◈"/>
              <a:defRPr sz="23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914400" marR="0" lvl="1" indent="-321944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70"/>
              <a:buFont typeface="Noto Sans Symbols"/>
              <a:buChar char="🞚"/>
              <a:defRPr sz="21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1371600" marR="0" lvl="2" indent="-30861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1828800" marR="0" lvl="3" indent="-299719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Noto Sans Symbols"/>
              <a:buChar char="🞚"/>
              <a:defRPr sz="16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2286000" marR="0" lvl="4" indent="-29972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8" name="Google Shape;148;p15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9" name="Google Shape;149;p15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www.dhhs.vic.gov.au/victorian-coronavirus-covid-19-dat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htagholdings/aus-real-estate-sales-march-2019-to-april-2020" TargetMode="External"/><Relationship Id="rId5" Type="http://schemas.openxmlformats.org/officeDocument/2006/relationships/hyperlink" Target="https://discover.data.vic.gov.au/dataset/hospital-locations-spatial" TargetMode="External"/><Relationship Id="rId4" Type="http://schemas.openxmlformats.org/officeDocument/2006/relationships/hyperlink" Target="https://discover.data.vic.gov.au/dataset/school-locations-time-serie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5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"/>
          <p:cNvSpPr/>
          <p:nvPr/>
        </p:nvSpPr>
        <p:spPr>
          <a:xfrm>
            <a:off x="0" y="2207602"/>
            <a:ext cx="12191999" cy="316214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4901"/>
                </a:srgbClr>
              </a:gs>
              <a:gs pos="50000">
                <a:srgbClr val="000000">
                  <a:alpha val="29803"/>
                </a:srgbClr>
              </a:gs>
              <a:gs pos="75200">
                <a:srgbClr val="000000">
                  <a:alpha val="14901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62" name="Google Shape;162;p1"/>
          <p:cNvSpPr txBox="1">
            <a:spLocks noGrp="1"/>
          </p:cNvSpPr>
          <p:nvPr>
            <p:ph type="ctrTitle"/>
          </p:nvPr>
        </p:nvSpPr>
        <p:spPr>
          <a:xfrm>
            <a:off x="954337" y="3124069"/>
            <a:ext cx="10905059" cy="1524078"/>
          </a:xfrm>
          <a:prstGeom prst="rect">
            <a:avLst/>
          </a:prstGeom>
          <a:noFill/>
          <a:ln>
            <a:noFill/>
          </a:ln>
          <a:effectLst>
            <a:outerShdw blurRad="42863" dist="38100" algn="tl" rotWithShape="0">
              <a:srgbClr val="000000"/>
            </a:outerShdw>
            <a:reflection endPos="30000" dist="38100" dir="5400000" fadeDir="5400012" sy="-100000" algn="bl" rotWithShape="0"/>
          </a:effectLst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6030"/>
              <a:buFont typeface="Sorts Mill Goudy"/>
              <a:buNone/>
            </a:pPr>
            <a:r>
              <a:rPr lang="en-US" sz="6330" b="1" dirty="0">
                <a:solidFill>
                  <a:srgbClr val="FFC000"/>
                </a:solidFill>
                <a:latin typeface="Arial Nova" panose="020B0504020202020204" pitchFamily="34" charset="0"/>
                <a:ea typeface="Garamond"/>
                <a:cs typeface="Garamond"/>
                <a:sym typeface="Garamond"/>
              </a:rPr>
              <a:t>The impacts of Covid-19 cases upon real estate sales in Victoria</a:t>
            </a:r>
            <a:br>
              <a:rPr lang="en-US" sz="6330" b="1" dirty="0">
                <a:solidFill>
                  <a:srgbClr val="FFC000"/>
                </a:solidFill>
                <a:latin typeface="Arial Nova" panose="020B0504020202020204" pitchFamily="34" charset="0"/>
                <a:ea typeface="Garamond"/>
                <a:cs typeface="Garamond"/>
                <a:sym typeface="Garamond"/>
              </a:rPr>
            </a:br>
            <a:br>
              <a:rPr lang="en-US" sz="2100" dirty="0">
                <a:solidFill>
                  <a:srgbClr val="FFC000"/>
                </a:solidFill>
                <a:latin typeface="Garamond"/>
                <a:ea typeface="Garamond"/>
                <a:cs typeface="Garamond"/>
                <a:sym typeface="Garamond"/>
              </a:rPr>
            </a:br>
            <a:br>
              <a:rPr lang="en-US" sz="2100" b="1" dirty="0">
                <a:solidFill>
                  <a:srgbClr val="FFC000"/>
                </a:solidFill>
                <a:latin typeface="Garamond"/>
                <a:ea typeface="Garamond"/>
                <a:cs typeface="Garamond"/>
                <a:sym typeface="Garamond"/>
              </a:rPr>
            </a:br>
            <a:br>
              <a:rPr lang="en-US" sz="2100" b="1" dirty="0">
                <a:solidFill>
                  <a:srgbClr val="FFC000"/>
                </a:solidFill>
                <a:latin typeface="Garamond"/>
                <a:ea typeface="Garamond"/>
                <a:cs typeface="Garamond"/>
                <a:sym typeface="Garamond"/>
              </a:rPr>
            </a:br>
            <a:endParaRPr sz="2100" b="1" dirty="0">
              <a:solidFill>
                <a:srgbClr val="FFC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63" name="Google Shape;163;p1"/>
          <p:cNvSpPr txBox="1">
            <a:spLocks noGrp="1"/>
          </p:cNvSpPr>
          <p:nvPr>
            <p:ph type="subTitle" idx="1"/>
          </p:nvPr>
        </p:nvSpPr>
        <p:spPr>
          <a:xfrm>
            <a:off x="507086" y="5260931"/>
            <a:ext cx="10905059" cy="1085437"/>
          </a:xfrm>
          <a:prstGeom prst="rect">
            <a:avLst/>
          </a:prstGeom>
          <a:noFill/>
          <a:ln>
            <a:noFill/>
          </a:ln>
          <a:effectLst>
            <a:outerShdw blurRad="50800" dist="57150" algn="tl" rotWithShape="0">
              <a:srgbClr val="FFD966"/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AU" sz="3200" dirty="0">
                <a:solidFill>
                  <a:schemeClr val="dk1"/>
                </a:solidFill>
                <a:latin typeface="Arial Nova" panose="020B0504020202020204" pitchFamily="34" charset="0"/>
                <a:sym typeface="Georgia"/>
              </a:rPr>
              <a:t>Jeremy Chia – Anna Nguyen - Matthew Taylor - Kenny Dao</a:t>
            </a:r>
            <a:endParaRPr sz="3200" dirty="0">
              <a:latin typeface="Arial Nova" panose="020B0504020202020204" pitchFamily="34" charset="0"/>
            </a:endParaRPr>
          </a:p>
        </p:txBody>
      </p:sp>
      <p:cxnSp>
        <p:nvCxnSpPr>
          <p:cNvPr id="164" name="Google Shape;164;p1"/>
          <p:cNvCxnSpPr/>
          <p:nvPr/>
        </p:nvCxnSpPr>
        <p:spPr>
          <a:xfrm>
            <a:off x="3393881" y="4035362"/>
            <a:ext cx="5404237" cy="0"/>
          </a:xfrm>
          <a:prstGeom prst="straightConnector1">
            <a:avLst/>
          </a:pr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E8EC9-E3A9-49AE-AF5D-9E4FF1853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Property Sold By LGA During Covid-19</a:t>
            </a:r>
            <a:br>
              <a:rPr lang="en-US" dirty="0"/>
            </a:br>
            <a:r>
              <a:rPr lang="en-US" sz="3600" dirty="0"/>
              <a:t>[Feb – Jul 2020]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69F51-7315-494D-86DE-E8D41B709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12E15D-B587-4B8F-A388-D8C6A4218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43" y="1866900"/>
            <a:ext cx="10353762" cy="469453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1AF9D38-2458-4DEC-BF94-AC72BF9E854A}"/>
              </a:ext>
            </a:extLst>
          </p:cNvPr>
          <p:cNvSpPr/>
          <p:nvPr/>
        </p:nvSpPr>
        <p:spPr>
          <a:xfrm>
            <a:off x="3188043" y="2446638"/>
            <a:ext cx="481914" cy="3554111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20CE989-442F-474C-A865-1850851D829D}"/>
              </a:ext>
            </a:extLst>
          </p:cNvPr>
          <p:cNvSpPr/>
          <p:nvPr/>
        </p:nvSpPr>
        <p:spPr>
          <a:xfrm>
            <a:off x="4460789" y="4732636"/>
            <a:ext cx="296562" cy="1346371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CCDBE11-E268-46DE-876A-D50B5C24BE00}"/>
              </a:ext>
            </a:extLst>
          </p:cNvPr>
          <p:cNvSpPr/>
          <p:nvPr/>
        </p:nvSpPr>
        <p:spPr>
          <a:xfrm>
            <a:off x="2191259" y="4674967"/>
            <a:ext cx="296562" cy="1346371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F17426-B0BE-4B05-9088-E20E4F4BC962}"/>
              </a:ext>
            </a:extLst>
          </p:cNvPr>
          <p:cNvSpPr txBox="1"/>
          <p:nvPr/>
        </p:nvSpPr>
        <p:spPr>
          <a:xfrm>
            <a:off x="3138620" y="2384851"/>
            <a:ext cx="7002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2,950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3C4FC9-3D08-4408-ADC4-694224435B5C}"/>
              </a:ext>
            </a:extLst>
          </p:cNvPr>
          <p:cNvSpPr txBox="1"/>
          <p:nvPr/>
        </p:nvSpPr>
        <p:spPr>
          <a:xfrm>
            <a:off x="2112999" y="4453060"/>
            <a:ext cx="7002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700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78D757-0722-4700-8479-37D4B67FCD13}"/>
              </a:ext>
            </a:extLst>
          </p:cNvPr>
          <p:cNvSpPr txBox="1"/>
          <p:nvPr/>
        </p:nvSpPr>
        <p:spPr>
          <a:xfrm>
            <a:off x="4452550" y="4729029"/>
            <a:ext cx="7002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630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CFCA3D-ED07-475E-9060-E11FBFB16A3D}"/>
              </a:ext>
            </a:extLst>
          </p:cNvPr>
          <p:cNvSpPr txBox="1"/>
          <p:nvPr/>
        </p:nvSpPr>
        <p:spPr>
          <a:xfrm>
            <a:off x="3381629" y="4807288"/>
            <a:ext cx="7002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600</a:t>
            </a:r>
          </a:p>
        </p:txBody>
      </p:sp>
    </p:spTree>
    <p:extLst>
      <p:ext uri="{BB962C8B-B14F-4D97-AF65-F5344CB8AC3E}">
        <p14:creationId xmlns:p14="http://schemas.microsoft.com/office/powerpoint/2010/main" val="4022367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AD533-83EB-467D-A024-312C98D25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Sold </a:t>
            </a:r>
            <a:r>
              <a:rPr lang="en-US" sz="3200" dirty="0"/>
              <a:t>[Pre vs During Covid-19]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93A40E-9336-458C-8A40-38743791FA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E42795-3652-4599-A5EA-351531D2E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646" y="1866900"/>
            <a:ext cx="5340868" cy="48094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483BAF-BC83-4870-8FC4-FCC18E279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530" y="1869156"/>
            <a:ext cx="4798073" cy="480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6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A475F-0408-4C92-A844-45E50A1E7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Property Price Change</a:t>
            </a:r>
            <a:br>
              <a:rPr lang="en-US" dirty="0"/>
            </a:br>
            <a:r>
              <a:rPr lang="en-US" dirty="0"/>
              <a:t>[Pre vs During Covid-19]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533FA1-A289-4A05-9E74-A45B3FE824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51E55D-5412-4B10-AD55-C82FB2B67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87" y="1956016"/>
            <a:ext cx="5087356" cy="40905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6DF16A-AE1D-40B1-9FA1-32E8E2CD0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608" y="1956016"/>
            <a:ext cx="5320597" cy="409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357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555B2-AD28-4E47-92F1-42E05EA4D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Nova" panose="020B0504020202020204" pitchFamily="34" charset="0"/>
              </a:rPr>
              <a:t>Real-estate Data Before Covid-19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A36C8DF-82E6-4EAD-B5E5-478370FDC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55" y="1866900"/>
            <a:ext cx="7679862" cy="5577220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96DCA5C4-DF6A-4E43-A44C-26FC63B03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288" y="6215763"/>
            <a:ext cx="644212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The r-squared is: 0.08410507608477118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The correlation between both factors is 0.29</a:t>
            </a:r>
            <a:r>
              <a:rPr kumimoji="0" lang="en-US" altLang="en-US" sz="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BC9544-EFBE-4BC4-9D03-99EF163AD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531" y="2028744"/>
            <a:ext cx="6008469" cy="482925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487E17E5-E5C4-4025-9991-B38F03C4C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4591" y="6247633"/>
            <a:ext cx="3732004" cy="328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5392" rIns="0" bIns="2539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Monaco"/>
              </a:rPr>
              <a:t>The r-squared is: 0.2583386699344546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Monac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Monaco"/>
              </a:rPr>
              <a:t>The correlation between both factors is 0.51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774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7"/>
          <p:cNvSpPr/>
          <p:nvPr/>
        </p:nvSpPr>
        <p:spPr>
          <a:xfrm>
            <a:off x="7302" y="-2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35" name="Google Shape;235;p7"/>
          <p:cNvSpPr/>
          <p:nvPr/>
        </p:nvSpPr>
        <p:spPr>
          <a:xfrm>
            <a:off x="7302" y="-2"/>
            <a:ext cx="3920754" cy="6858002"/>
          </a:xfrm>
          <a:custGeom>
            <a:avLst/>
            <a:gdLst/>
            <a:ahLst/>
            <a:cxnLst/>
            <a:rect l="l" t="t" r="r" b="b"/>
            <a:pathLst>
              <a:path w="6088698" h="6858002" extrusionOk="0">
                <a:moveTo>
                  <a:pt x="0" y="0"/>
                </a:moveTo>
                <a:lnTo>
                  <a:pt x="2610464" y="0"/>
                </a:lnTo>
                <a:lnTo>
                  <a:pt x="2610464" y="3"/>
                </a:lnTo>
                <a:lnTo>
                  <a:pt x="5749313" y="3"/>
                </a:lnTo>
                <a:lnTo>
                  <a:pt x="5749313" y="4"/>
                </a:lnTo>
                <a:lnTo>
                  <a:pt x="5740011" y="4"/>
                </a:lnTo>
                <a:lnTo>
                  <a:pt x="5748114" y="40466"/>
                </a:lnTo>
                <a:lnTo>
                  <a:pt x="5771963" y="159110"/>
                </a:lnTo>
                <a:lnTo>
                  <a:pt x="5788633" y="245521"/>
                </a:lnTo>
                <a:lnTo>
                  <a:pt x="5806229" y="348391"/>
                </a:lnTo>
                <a:lnTo>
                  <a:pt x="5827299" y="470463"/>
                </a:lnTo>
                <a:lnTo>
                  <a:pt x="5849526" y="605566"/>
                </a:lnTo>
                <a:lnTo>
                  <a:pt x="5872911" y="757813"/>
                </a:lnTo>
                <a:lnTo>
                  <a:pt x="5897684" y="923777"/>
                </a:lnTo>
                <a:lnTo>
                  <a:pt x="5922459" y="1104142"/>
                </a:lnTo>
                <a:lnTo>
                  <a:pt x="5947695" y="1296166"/>
                </a:lnTo>
                <a:lnTo>
                  <a:pt x="5971079" y="1503278"/>
                </a:lnTo>
                <a:lnTo>
                  <a:pt x="5993538" y="1719991"/>
                </a:lnTo>
                <a:lnTo>
                  <a:pt x="6013913" y="1949048"/>
                </a:lnTo>
                <a:lnTo>
                  <a:pt x="6033361" y="2187706"/>
                </a:lnTo>
                <a:lnTo>
                  <a:pt x="6051654" y="2436652"/>
                </a:lnTo>
                <a:lnTo>
                  <a:pt x="6058136" y="2564211"/>
                </a:lnTo>
                <a:lnTo>
                  <a:pt x="6065314" y="2694512"/>
                </a:lnTo>
                <a:lnTo>
                  <a:pt x="6072027" y="2826871"/>
                </a:lnTo>
                <a:lnTo>
                  <a:pt x="6076427" y="2959917"/>
                </a:lnTo>
                <a:lnTo>
                  <a:pt x="6080363" y="3095705"/>
                </a:lnTo>
                <a:lnTo>
                  <a:pt x="6084530" y="3232865"/>
                </a:lnTo>
                <a:lnTo>
                  <a:pt x="6087308" y="3372768"/>
                </a:lnTo>
                <a:lnTo>
                  <a:pt x="6087308" y="3514043"/>
                </a:lnTo>
                <a:lnTo>
                  <a:pt x="6088698" y="3656689"/>
                </a:lnTo>
                <a:lnTo>
                  <a:pt x="6087308" y="3800707"/>
                </a:lnTo>
                <a:lnTo>
                  <a:pt x="6084530" y="3946783"/>
                </a:lnTo>
                <a:lnTo>
                  <a:pt x="6081983" y="4092858"/>
                </a:lnTo>
                <a:lnTo>
                  <a:pt x="6076427" y="4240991"/>
                </a:lnTo>
                <a:lnTo>
                  <a:pt x="6070639" y="4390495"/>
                </a:lnTo>
                <a:lnTo>
                  <a:pt x="6063924" y="4540000"/>
                </a:lnTo>
                <a:lnTo>
                  <a:pt x="6054432" y="4690876"/>
                </a:lnTo>
                <a:lnTo>
                  <a:pt x="6043086" y="4843123"/>
                </a:lnTo>
                <a:lnTo>
                  <a:pt x="6032204" y="4996057"/>
                </a:lnTo>
                <a:lnTo>
                  <a:pt x="6018313" y="5148990"/>
                </a:lnTo>
                <a:lnTo>
                  <a:pt x="6001642" y="5303981"/>
                </a:lnTo>
                <a:lnTo>
                  <a:pt x="5984972" y="5456914"/>
                </a:lnTo>
                <a:lnTo>
                  <a:pt x="5965754" y="5612591"/>
                </a:lnTo>
                <a:lnTo>
                  <a:pt x="5944685" y="5768953"/>
                </a:lnTo>
                <a:lnTo>
                  <a:pt x="5922459" y="5923258"/>
                </a:lnTo>
                <a:lnTo>
                  <a:pt x="5896527" y="6079621"/>
                </a:lnTo>
                <a:lnTo>
                  <a:pt x="5868743" y="6235297"/>
                </a:lnTo>
                <a:lnTo>
                  <a:pt x="5841190" y="6391660"/>
                </a:lnTo>
                <a:lnTo>
                  <a:pt x="5809008" y="6547336"/>
                </a:lnTo>
                <a:lnTo>
                  <a:pt x="5776130" y="6702327"/>
                </a:lnTo>
                <a:lnTo>
                  <a:pt x="5741633" y="6858002"/>
                </a:lnTo>
                <a:lnTo>
                  <a:pt x="2610464" y="6858002"/>
                </a:lnTo>
                <a:lnTo>
                  <a:pt x="0" y="6858002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36" name="Google Shape;236;p7"/>
          <p:cNvSpPr txBox="1">
            <a:spLocks noGrp="1"/>
          </p:cNvSpPr>
          <p:nvPr>
            <p:ph type="title"/>
          </p:nvPr>
        </p:nvSpPr>
        <p:spPr>
          <a:xfrm>
            <a:off x="205047" y="1313563"/>
            <a:ext cx="4701804" cy="423087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Sorts Mill Goudy"/>
              <a:buNone/>
            </a:pPr>
            <a:r>
              <a:rPr lang="en-US" sz="4400" b="1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sym typeface="Sorts Mill Goudy"/>
              </a:rPr>
              <a:t>Findings &amp; Conclusion &amp; Implications</a:t>
            </a:r>
            <a:endParaRPr lang="en-US" sz="4400" b="0" i="0" u="none" strike="noStrike" cap="none" dirty="0">
              <a:solidFill>
                <a:schemeClr val="lt1"/>
              </a:solidFill>
              <a:latin typeface="Arial Nova" panose="020B0504020202020204" pitchFamily="34" charset="0"/>
              <a:sym typeface="Sorts Mill Goudy"/>
            </a:endParaRPr>
          </a:p>
        </p:txBody>
      </p:sp>
      <p:sp>
        <p:nvSpPr>
          <p:cNvPr id="237" name="Google Shape;237;p7"/>
          <p:cNvSpPr txBox="1">
            <a:spLocks noGrp="1"/>
          </p:cNvSpPr>
          <p:nvPr>
            <p:ph type="body" idx="1"/>
          </p:nvPr>
        </p:nvSpPr>
        <p:spPr>
          <a:xfrm>
            <a:off x="4327301" y="204399"/>
            <a:ext cx="7659652" cy="5707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2900" lvl="0" indent="-344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10"/>
              <a:buChar char="◈"/>
            </a:pPr>
            <a:r>
              <a:rPr lang="en-AU" sz="2400" b="1" dirty="0">
                <a:latin typeface="Arial Nova" panose="020B0504020202020204" pitchFamily="34" charset="0"/>
              </a:rPr>
              <a:t>Before Covid (September 2018 – January 2020) </a:t>
            </a:r>
            <a:br>
              <a:rPr lang="en-AU" sz="2000" dirty="0">
                <a:latin typeface="Arial Nova" panose="020B0504020202020204" pitchFamily="34" charset="0"/>
              </a:rPr>
            </a:br>
            <a:endParaRPr lang="en-AU" sz="1800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</a:endParaRPr>
          </a:p>
          <a:p>
            <a:pPr marL="800100" lvl="1" indent="-344100">
              <a:lnSpc>
                <a:spcPct val="110000"/>
              </a:lnSpc>
              <a:spcBef>
                <a:spcPts val="0"/>
              </a:spcBef>
              <a:buSzPts val="2210"/>
              <a:buFont typeface="Noto Sans Symbols"/>
              <a:buChar char="◈"/>
            </a:pPr>
            <a:r>
              <a:rPr lang="en-AU" sz="2000" dirty="0">
                <a:latin typeface="Arial Nova" panose="020B0504020202020204" pitchFamily="34" charset="0"/>
              </a:rPr>
              <a:t>The top 3 LGAs are: </a:t>
            </a:r>
            <a:r>
              <a:rPr lang="en-AU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Stonnington (1), Bayside (2), Monash (3)</a:t>
            </a:r>
          </a:p>
          <a:p>
            <a:pPr marL="800100" lvl="1" indent="-344100">
              <a:lnSpc>
                <a:spcPct val="110000"/>
              </a:lnSpc>
              <a:spcBef>
                <a:spcPts val="0"/>
              </a:spcBef>
              <a:buSzPts val="2210"/>
              <a:buChar char="◈"/>
            </a:pPr>
            <a:r>
              <a:rPr lang="en-AU" sz="2000" dirty="0">
                <a:latin typeface="Arial Nova" panose="020B0504020202020204" pitchFamily="34" charset="0"/>
              </a:rPr>
              <a:t>Hospitals</a:t>
            </a:r>
            <a:r>
              <a:rPr lang="en-AU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: 8% of the house price can be explained by the number of hospitals</a:t>
            </a:r>
          </a:p>
          <a:p>
            <a:pPr marL="800100" lvl="1" indent="-344100">
              <a:lnSpc>
                <a:spcPct val="110000"/>
              </a:lnSpc>
              <a:spcBef>
                <a:spcPts val="0"/>
              </a:spcBef>
              <a:buSzPts val="2210"/>
              <a:buChar char="◈"/>
            </a:pPr>
            <a:r>
              <a:rPr lang="en-AU" sz="2000" dirty="0">
                <a:latin typeface="Arial Nova" panose="020B0504020202020204" pitchFamily="34" charset="0"/>
              </a:rPr>
              <a:t>Schools</a:t>
            </a:r>
            <a:r>
              <a:rPr lang="en-AU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: The more schools there are, the higher the total number of sales is in a Local Government area. </a:t>
            </a:r>
          </a:p>
          <a:p>
            <a:pPr marL="456000" lvl="1" indent="0">
              <a:lnSpc>
                <a:spcPct val="110000"/>
              </a:lnSpc>
              <a:spcBef>
                <a:spcPts val="0"/>
              </a:spcBef>
              <a:buSzPts val="2210"/>
              <a:buNone/>
            </a:pPr>
            <a:endParaRPr lang="en-AU" sz="1800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</a:endParaRPr>
          </a:p>
          <a:p>
            <a:pPr marL="342900" lvl="0" indent="-344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10"/>
              <a:buChar char="◈"/>
            </a:pPr>
            <a:r>
              <a:rPr lang="en-AU" sz="2400" b="1" dirty="0">
                <a:latin typeface="Arial Nova" panose="020B0504020202020204" pitchFamily="34" charset="0"/>
              </a:rPr>
              <a:t>After Covid (February – July 2020) </a:t>
            </a:r>
            <a:br>
              <a:rPr lang="en-AU" sz="2000" dirty="0">
                <a:latin typeface="Arial Nova" panose="020B0504020202020204" pitchFamily="34" charset="0"/>
              </a:rPr>
            </a:br>
            <a:endParaRPr lang="en-AU" sz="2000" dirty="0">
              <a:latin typeface="Arial Nova" panose="020B0504020202020204" pitchFamily="34" charset="0"/>
            </a:endParaRPr>
          </a:p>
          <a:p>
            <a:pPr marL="800100" lvl="1" indent="-344100">
              <a:lnSpc>
                <a:spcPct val="110000"/>
              </a:lnSpc>
              <a:spcBef>
                <a:spcPts val="0"/>
              </a:spcBef>
              <a:buSzPts val="2210"/>
              <a:buChar char="◈"/>
            </a:pPr>
            <a:r>
              <a:rPr lang="en-AU" sz="2000" dirty="0">
                <a:latin typeface="Arial Nova" panose="020B0504020202020204" pitchFamily="34" charset="0"/>
              </a:rPr>
              <a:t>Stonnington</a:t>
            </a:r>
            <a:r>
              <a:rPr lang="en-AU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: - 23% (Most Covid-cases in April, second most in May until mid June)</a:t>
            </a:r>
          </a:p>
          <a:p>
            <a:pPr marL="800100" lvl="1" indent="-344100">
              <a:lnSpc>
                <a:spcPct val="110000"/>
              </a:lnSpc>
              <a:spcBef>
                <a:spcPts val="0"/>
              </a:spcBef>
              <a:buSzPts val="2210"/>
              <a:buChar char="◈"/>
            </a:pPr>
            <a:r>
              <a:rPr lang="en-AU" sz="2000" dirty="0">
                <a:latin typeface="Arial Nova" panose="020B0504020202020204" pitchFamily="34" charset="0"/>
              </a:rPr>
              <a:t>Bayside</a:t>
            </a:r>
            <a:r>
              <a:rPr lang="en-AU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: + 3.6% (Next to Stonnington, with an average number of Covid-cases)</a:t>
            </a:r>
          </a:p>
          <a:p>
            <a:pPr marL="800100" lvl="1" indent="-344100">
              <a:lnSpc>
                <a:spcPct val="110000"/>
              </a:lnSpc>
              <a:spcBef>
                <a:spcPts val="0"/>
              </a:spcBef>
              <a:buSzPts val="2210"/>
              <a:buChar char="◈"/>
            </a:pPr>
            <a:r>
              <a:rPr lang="en-AU" sz="2000" dirty="0">
                <a:latin typeface="Arial Nova" panose="020B0504020202020204" pitchFamily="34" charset="0"/>
              </a:rPr>
              <a:t>Monash</a:t>
            </a:r>
            <a:r>
              <a:rPr lang="en-AU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: - 9.9% (Top 5 Covid-cases in early April, top 15 Covid-cases until mid June)</a:t>
            </a:r>
          </a:p>
          <a:p>
            <a:pPr marL="342900" lvl="0" indent="-344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10"/>
              <a:buChar char="◈"/>
            </a:pPr>
            <a:endParaRPr sz="2000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29FA9-7F0B-4D27-99FE-3C4B618A10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571785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29FA9-7F0B-4D27-99FE-3C4B618A10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746763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"/>
          <p:cNvSpPr/>
          <p:nvPr/>
        </p:nvSpPr>
        <p:spPr>
          <a:xfrm>
            <a:off x="-53125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321564" y="320040"/>
            <a:ext cx="11548872" cy="6217920"/>
          </a:xfrm>
          <a:prstGeom prst="rect">
            <a:avLst/>
          </a:prstGeom>
          <a:solidFill>
            <a:srgbClr val="3F3F3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02" name="Google Shape;202;p3"/>
          <p:cNvSpPr txBox="1">
            <a:spLocks noGrp="1"/>
          </p:cNvSpPr>
          <p:nvPr>
            <p:ph type="title"/>
          </p:nvPr>
        </p:nvSpPr>
        <p:spPr>
          <a:xfrm>
            <a:off x="461474" y="963500"/>
            <a:ext cx="4193100" cy="4827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dirty="0">
                <a:latin typeface="Arial Nova" panose="020B0504020202020204" pitchFamily="34" charset="0"/>
              </a:rPr>
              <a:t>The big question</a:t>
            </a:r>
            <a:endParaRPr dirty="0">
              <a:latin typeface="Arial Nova" panose="020B0504020202020204" pitchFamily="34" charset="0"/>
            </a:endParaRPr>
          </a:p>
        </p:txBody>
      </p:sp>
      <p:cxnSp>
        <p:nvCxnSpPr>
          <p:cNvPr id="203" name="Google Shape;203;p3"/>
          <p:cNvCxnSpPr/>
          <p:nvPr/>
        </p:nvCxnSpPr>
        <p:spPr>
          <a:xfrm>
            <a:off x="3941527" y="2057400"/>
            <a:ext cx="0" cy="2743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4" name="Google Shape;204;p3"/>
          <p:cNvSpPr txBox="1">
            <a:spLocks noGrp="1"/>
          </p:cNvSpPr>
          <p:nvPr>
            <p:ph type="body" idx="1"/>
          </p:nvPr>
        </p:nvSpPr>
        <p:spPr>
          <a:xfrm>
            <a:off x="4316217" y="1503122"/>
            <a:ext cx="7414309" cy="4391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2900" lvl="0" indent="-337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10"/>
              <a:buChar char="◈"/>
            </a:pP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604020202020204" pitchFamily="34" charset="0"/>
                <a:cs typeface="Shonar Bangla" panose="020B0502040204020203" pitchFamily="18" charset="0"/>
              </a:rPr>
              <a:t>Have the numbers of Covid-19 cases in the most popular Local Government Area changed their popularity for homeowners?</a:t>
            </a:r>
          </a:p>
          <a:p>
            <a:pPr marL="342900" lvl="0" indent="-337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10"/>
              <a:buChar char="◈"/>
            </a:pPr>
            <a:endParaRPr lang="en-US" sz="2800" b="1" dirty="0">
              <a:latin typeface="Arial Nova" panose="020B0604020202020204" pitchFamily="34" charset="0"/>
              <a:cs typeface="Shonar Bangla" panose="020B0502040204020203" pitchFamily="18" charset="0"/>
            </a:endParaRPr>
          </a:p>
          <a:p>
            <a:pPr marL="342900" lvl="0" indent="-337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10"/>
              <a:buChar char="◈"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rial Nova" panose="020B0604020202020204" pitchFamily="34" charset="0"/>
                <a:cs typeface="Shonar Bangla" panose="020B0502040204020203" pitchFamily="18" charset="0"/>
              </a:rPr>
              <a:t>Hypothesis: High Covid-19 cases in the most popular Local Government Area will reduce their popularity.</a:t>
            </a:r>
            <a:endParaRPr sz="2800" b="1" dirty="0">
              <a:solidFill>
                <a:schemeClr val="accent1">
                  <a:lumMod val="75000"/>
                </a:schemeClr>
              </a:solidFill>
              <a:latin typeface="Arial Nova" panose="020B0604020202020204" pitchFamily="34" charset="0"/>
              <a:cs typeface="Shonar Bangla" panose="020B0502040204020203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10" name="Google Shape;210;p4"/>
          <p:cNvSpPr/>
          <p:nvPr/>
        </p:nvSpPr>
        <p:spPr>
          <a:xfrm>
            <a:off x="321564" y="320040"/>
            <a:ext cx="11548872" cy="62179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11" name="Google Shape;211;p4"/>
          <p:cNvSpPr txBox="1">
            <a:spLocks noGrp="1"/>
          </p:cNvSpPr>
          <p:nvPr>
            <p:ph type="title"/>
          </p:nvPr>
        </p:nvSpPr>
        <p:spPr>
          <a:xfrm>
            <a:off x="452576" y="1023214"/>
            <a:ext cx="3732902" cy="4570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Font typeface="Sorts Mill Goudy"/>
              <a:buNone/>
            </a:pPr>
            <a:r>
              <a:rPr lang="en-US" dirty="0">
                <a:latin typeface="+mj-lt"/>
              </a:rPr>
              <a:t>The working questions</a:t>
            </a:r>
            <a:endParaRPr dirty="0">
              <a:latin typeface="+mj-lt"/>
            </a:endParaRPr>
          </a:p>
        </p:txBody>
      </p:sp>
      <p:cxnSp>
        <p:nvCxnSpPr>
          <p:cNvPr id="212" name="Google Shape;212;p4"/>
          <p:cNvCxnSpPr/>
          <p:nvPr/>
        </p:nvCxnSpPr>
        <p:spPr>
          <a:xfrm>
            <a:off x="4185478" y="2057400"/>
            <a:ext cx="0" cy="2743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3" name="Google Shape;213;p4"/>
          <p:cNvSpPr txBox="1">
            <a:spLocks noGrp="1"/>
          </p:cNvSpPr>
          <p:nvPr>
            <p:ph type="body" idx="1"/>
          </p:nvPr>
        </p:nvSpPr>
        <p:spPr>
          <a:xfrm>
            <a:off x="4316490" y="1023238"/>
            <a:ext cx="7422934" cy="52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</a:rPr>
              <a:t>are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the three most popular Local Government Areas in Victoria before March 2020? 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Measured by changes to housing price in each LGA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Measured by changes to housing purchase in each LGA</a:t>
            </a:r>
          </a:p>
          <a:p>
            <a:pPr marL="457200" lvl="1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are the factors that contribute to this popularity?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Does the concentration of schools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contribute to its popularity?</a:t>
            </a:r>
          </a:p>
          <a:p>
            <a:pPr marL="742950" lvl="1" indent="-285750" fontAlgn="base">
              <a:spcBef>
                <a:spcPts val="0"/>
              </a:spcBef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Does the concentration of hospitals contribute to its popularity?</a:t>
            </a:r>
          </a:p>
          <a:p>
            <a:pPr marL="457200" lvl="1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 has the popularity of the top 3 LGAs in Victoria changed after March 2020?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Measured by changes to housing price &amp; in each LGA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Measured by changes to housing purchase in each LGA</a:t>
            </a:r>
            <a:endParaRPr lang="en-US" sz="18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8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Does the number of Covid-19 cases from March to June 2020 in each LGA contribute to its popularity?</a:t>
            </a:r>
          </a:p>
          <a:p>
            <a:pPr marL="342900" lvl="0" indent="-344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10"/>
              <a:buChar char="◈"/>
            </a:pPr>
            <a:endParaRPr sz="1800" dirty="0"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"/>
          <p:cNvSpPr/>
          <p:nvPr/>
        </p:nvSpPr>
        <p:spPr>
          <a:xfrm>
            <a:off x="-53125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321564" y="320040"/>
            <a:ext cx="11548872" cy="6217920"/>
          </a:xfrm>
          <a:prstGeom prst="rect">
            <a:avLst/>
          </a:prstGeom>
          <a:solidFill>
            <a:srgbClr val="3F3F3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02" name="Google Shape;202;p3"/>
          <p:cNvSpPr txBox="1">
            <a:spLocks noGrp="1"/>
          </p:cNvSpPr>
          <p:nvPr>
            <p:ph type="title"/>
          </p:nvPr>
        </p:nvSpPr>
        <p:spPr>
          <a:xfrm>
            <a:off x="3202925" y="293681"/>
            <a:ext cx="6112793" cy="120944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sz="4800" b="1" dirty="0">
                <a:latin typeface="Arial Nova" panose="020B0504020202020204" pitchFamily="34" charset="0"/>
              </a:rPr>
              <a:t>Data Collection</a:t>
            </a:r>
            <a:endParaRPr dirty="0">
              <a:latin typeface="Arial Nova" panose="020B0504020202020204" pitchFamily="34" charset="0"/>
            </a:endParaRPr>
          </a:p>
        </p:txBody>
      </p:sp>
      <p:cxnSp>
        <p:nvCxnSpPr>
          <p:cNvPr id="203" name="Google Shape;203;p3"/>
          <p:cNvCxnSpPr/>
          <p:nvPr/>
        </p:nvCxnSpPr>
        <p:spPr>
          <a:xfrm>
            <a:off x="5448355" y="2421228"/>
            <a:ext cx="0" cy="2743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4" name="Google Shape;204;p3"/>
          <p:cNvSpPr txBox="1">
            <a:spLocks noGrp="1"/>
          </p:cNvSpPr>
          <p:nvPr>
            <p:ph type="body" idx="1"/>
          </p:nvPr>
        </p:nvSpPr>
        <p:spPr>
          <a:xfrm>
            <a:off x="5630041" y="1066732"/>
            <a:ext cx="6112793" cy="409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48590" indent="0">
              <a:buNone/>
            </a:pPr>
            <a:endParaRPr lang="en-AU" sz="1800" b="1" dirty="0">
              <a:solidFill>
                <a:schemeClr val="tx2">
                  <a:lumMod val="75000"/>
                </a:schemeClr>
              </a:solidFill>
              <a:latin typeface="Arial Nova" panose="020B05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AU" sz="2800" b="1" u="sng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  <a:cs typeface="Arial"/>
                <a:sym typeface="Arial"/>
              </a:rPr>
              <a:t>School data &amp; Hospital data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AU" sz="2400" b="1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  <a:cs typeface="Arial"/>
              </a:rPr>
              <a:t>Victorian Government Data Directory</a:t>
            </a:r>
          </a:p>
          <a:p>
            <a:r>
              <a:rPr lang="en-AU" sz="1800" dirty="0">
                <a:solidFill>
                  <a:schemeClr val="tx2">
                    <a:lumMod val="75000"/>
                  </a:schemeClr>
                </a:solidFill>
                <a:latin typeface="Arial Nova" panose="020B05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https://discover.data.vic.gov.au/dataset/school-locations-time-series</a:t>
            </a:r>
            <a:endParaRPr lang="en-AU" sz="1800" dirty="0">
              <a:solidFill>
                <a:schemeClr val="tx2">
                  <a:lumMod val="75000"/>
                </a:schemeClr>
              </a:solidFill>
              <a:latin typeface="Arial Nova" panose="020B0504020202020204" pitchFamily="34" charset="0"/>
            </a:endParaRPr>
          </a:p>
          <a:p>
            <a:r>
              <a:rPr lang="en-AU" sz="1800" dirty="0">
                <a:solidFill>
                  <a:schemeClr val="tx2">
                    <a:lumMod val="75000"/>
                  </a:schemeClr>
                </a:solidFill>
                <a:latin typeface="Arial Nova" panose="020B05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https://discover.data.vic.gov.au/dataset/hospital-locations-spatial</a:t>
            </a:r>
            <a:endParaRPr lang="en-AU" sz="1800" dirty="0">
              <a:solidFill>
                <a:schemeClr val="tx2">
                  <a:lumMod val="75000"/>
                </a:schemeClr>
              </a:solidFill>
              <a:latin typeface="Arial Nova" panose="020B05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F8FDD4-61D9-4A52-BF0A-6571556583E9}"/>
              </a:ext>
            </a:extLst>
          </p:cNvPr>
          <p:cNvSpPr txBox="1"/>
          <p:nvPr/>
        </p:nvSpPr>
        <p:spPr>
          <a:xfrm>
            <a:off x="626027" y="2217595"/>
            <a:ext cx="4804361" cy="4272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u="sng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</a:rPr>
              <a:t>Real Estate data </a:t>
            </a:r>
          </a:p>
          <a:p>
            <a:r>
              <a:rPr lang="en-AU" sz="2400" b="1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</a:rPr>
              <a:t>Kaggle</a:t>
            </a:r>
          </a:p>
          <a:p>
            <a:pPr marL="457200" indent="-308610">
              <a:lnSpc>
                <a:spcPct val="110000"/>
              </a:lnSpc>
              <a:spcBef>
                <a:spcPts val="360"/>
              </a:spcBef>
              <a:buClr>
                <a:schemeClr val="lt2"/>
              </a:buClr>
              <a:buSzPts val="1260"/>
              <a:buFont typeface="Noto Sans Symbols"/>
              <a:buChar char="◈"/>
            </a:pPr>
            <a:r>
              <a:rPr lang="en-AU" sz="1800" dirty="0">
                <a:solidFill>
                  <a:schemeClr val="tx2">
                    <a:lumMod val="75000"/>
                  </a:schemeClr>
                </a:solidFill>
                <a:latin typeface="Arial Nova" panose="020B0504020202020204" pitchFamily="34" charset="0"/>
                <a:sym typeface="Sorts Mill Goudy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https://www.kaggle.com/htagholdings/aus-real-estate-sales-march-2019-to-april-2020</a:t>
            </a:r>
            <a:endParaRPr lang="en-AU" sz="1800" dirty="0">
              <a:solidFill>
                <a:schemeClr val="tx2">
                  <a:lumMod val="75000"/>
                </a:schemeClr>
              </a:solidFill>
              <a:latin typeface="Arial Nova" panose="020B0504020202020204" pitchFamily="34" charset="0"/>
              <a:sym typeface="Sorts Mill Goudy"/>
            </a:endParaRPr>
          </a:p>
          <a:p>
            <a:endParaRPr lang="en-AU" sz="1800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</a:endParaRPr>
          </a:p>
          <a:p>
            <a:r>
              <a:rPr lang="en-AU" sz="2800" b="1" u="sng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</a:rPr>
              <a:t>Covid-19 Data</a:t>
            </a:r>
          </a:p>
          <a:p>
            <a:r>
              <a:rPr lang="en-AU" sz="2400" b="1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</a:rPr>
              <a:t>DHHS Website</a:t>
            </a:r>
          </a:p>
          <a:p>
            <a:pPr marL="457200" indent="-308610">
              <a:lnSpc>
                <a:spcPct val="110000"/>
              </a:lnSpc>
              <a:spcBef>
                <a:spcPts val="360"/>
              </a:spcBef>
              <a:buClr>
                <a:schemeClr val="lt2"/>
              </a:buClr>
              <a:buSzPts val="1260"/>
              <a:buFont typeface="Noto Sans Symbols"/>
              <a:buChar char="◈"/>
            </a:pPr>
            <a:r>
              <a:rPr lang="en-AU" sz="1800" dirty="0">
                <a:solidFill>
                  <a:schemeClr val="tx2">
                    <a:lumMod val="75000"/>
                  </a:schemeClr>
                </a:solidFill>
                <a:latin typeface="Arial Nova" panose="020B0504020202020204" pitchFamily="34" charset="0"/>
                <a:sym typeface="Sorts Mill Goudy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https://www.dhhs.vic.gov.au/victorian-coronavirus-covid-19-data</a:t>
            </a:r>
            <a:endParaRPr lang="en-AU" sz="1800" dirty="0">
              <a:solidFill>
                <a:schemeClr val="tx2">
                  <a:lumMod val="75000"/>
                </a:schemeClr>
              </a:solidFill>
              <a:latin typeface="Arial Nova" panose="020B0504020202020204" pitchFamily="34" charset="0"/>
              <a:sym typeface="Sorts Mill Goudy"/>
            </a:endParaRPr>
          </a:p>
          <a:p>
            <a:endParaRPr lang="en-AU" sz="2000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</a:endParaRPr>
          </a:p>
          <a:p>
            <a:endParaRPr lang="en-AU" sz="2000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448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36D9A-2305-4B3C-A4C7-6B7232DAF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Nova" panose="020B0504020202020204" pitchFamily="34" charset="0"/>
              </a:rPr>
              <a:t>Property Data Distribution </a:t>
            </a:r>
            <a:br>
              <a:rPr lang="en-AU" dirty="0">
                <a:latin typeface="Arial Nova" panose="020B0504020202020204" pitchFamily="34" charset="0"/>
              </a:rPr>
            </a:br>
            <a:r>
              <a:rPr lang="en-AU" sz="2000" dirty="0">
                <a:latin typeface="Arial Nova" panose="020B0504020202020204" pitchFamily="34" charset="0"/>
              </a:rPr>
              <a:t>[Feb 2018 – Jan 2020]</a:t>
            </a:r>
            <a:endParaRPr lang="en-US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BC806-2370-4DEE-8AAF-4472497D07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659320-868D-479D-BAC2-0E50E5DC6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92" y="1899683"/>
            <a:ext cx="11040994" cy="434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9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9D253E-70A2-4BDF-88EB-D2C635B51E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3BC7077-5C56-4F58-8429-A31227ED89AC}"/>
              </a:ext>
            </a:extLst>
          </p:cNvPr>
          <p:cNvSpPr txBox="1">
            <a:spLocks/>
          </p:cNvSpPr>
          <p:nvPr/>
        </p:nvSpPr>
        <p:spPr>
          <a:xfrm>
            <a:off x="913795" y="218088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rts Mill Goudy"/>
              <a:buNone/>
              <a:defRPr sz="46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dirty="0">
                <a:latin typeface="Arial Nova" panose="020B0504020202020204" pitchFamily="34" charset="0"/>
              </a:rPr>
              <a:t>Property Price Analysis </a:t>
            </a:r>
            <a:r>
              <a:rPr lang="en-AU" sz="2800" dirty="0">
                <a:latin typeface="Arial Nova" panose="020B0504020202020204" pitchFamily="34" charset="0"/>
              </a:rPr>
              <a:t>(Pre-</a:t>
            </a:r>
            <a:r>
              <a:rPr lang="en-AU" sz="2800" dirty="0" err="1">
                <a:latin typeface="Arial Nova" panose="020B0504020202020204" pitchFamily="34" charset="0"/>
              </a:rPr>
              <a:t>Covid</a:t>
            </a:r>
            <a:r>
              <a:rPr lang="en-AU" sz="2800" dirty="0">
                <a:latin typeface="Arial Nova" panose="020B0504020202020204" pitchFamily="34" charset="0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8AA656-149D-4116-8952-CB9CCFFD3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678950"/>
            <a:ext cx="10364410" cy="484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2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BD31C-BEAF-448C-89A6-3C962FB70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83924"/>
            <a:ext cx="10353762" cy="1257300"/>
          </a:xfrm>
        </p:spPr>
        <p:txBody>
          <a:bodyPr/>
          <a:lstStyle/>
          <a:p>
            <a:r>
              <a:rPr lang="en-US" dirty="0"/>
              <a:t>Property Price Analysis (Post-</a:t>
            </a:r>
            <a:r>
              <a:rPr lang="en-US" dirty="0" err="1"/>
              <a:t>Covid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3B72C6-ED3D-4B80-9AFD-888A6027C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5B0B2E-C589-4645-A730-4E0C76177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10" y="1541224"/>
            <a:ext cx="10723195" cy="483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39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806B6-0565-4155-ADA8-4851F5FC1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Property Sold During Covid-19</a:t>
            </a:r>
            <a:br>
              <a:rPr lang="en-AU" dirty="0"/>
            </a:br>
            <a:r>
              <a:rPr lang="en-AU" sz="2700" dirty="0"/>
              <a:t>[Feb – Jul 2020]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EC2B74-9E89-4842-81AC-3F8A7B44C9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614C3F-8A27-4904-AC60-6E3271565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33" y="2076451"/>
            <a:ext cx="10651524" cy="44849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B2C81D-27EF-4AD8-9241-1C5E4902E6CB}"/>
              </a:ext>
            </a:extLst>
          </p:cNvPr>
          <p:cNvSpPr txBox="1"/>
          <p:nvPr/>
        </p:nvSpPr>
        <p:spPr>
          <a:xfrm>
            <a:off x="2216535" y="2563255"/>
            <a:ext cx="700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5,800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D5FBC5-B6CC-4376-A8FE-123853849E8D}"/>
              </a:ext>
            </a:extLst>
          </p:cNvPr>
          <p:cNvSpPr txBox="1"/>
          <p:nvPr/>
        </p:nvSpPr>
        <p:spPr>
          <a:xfrm>
            <a:off x="2875561" y="2715655"/>
            <a:ext cx="700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5,600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A5B059-7922-443F-A6AA-49E496F525C8}"/>
              </a:ext>
            </a:extLst>
          </p:cNvPr>
          <p:cNvSpPr txBox="1"/>
          <p:nvPr/>
        </p:nvSpPr>
        <p:spPr>
          <a:xfrm>
            <a:off x="3448091" y="3980163"/>
            <a:ext cx="700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3,000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53DBA2-76C6-4E16-BE17-B13C1694E90B}"/>
              </a:ext>
            </a:extLst>
          </p:cNvPr>
          <p:cNvSpPr txBox="1"/>
          <p:nvPr/>
        </p:nvSpPr>
        <p:spPr>
          <a:xfrm>
            <a:off x="5219226" y="4948111"/>
            <a:ext cx="700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1,500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25E201-E131-4B0E-AB8C-0279979FEE83}"/>
              </a:ext>
            </a:extLst>
          </p:cNvPr>
          <p:cNvSpPr txBox="1"/>
          <p:nvPr/>
        </p:nvSpPr>
        <p:spPr>
          <a:xfrm>
            <a:off x="6817363" y="3753626"/>
            <a:ext cx="700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1,329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9AEAE6-D969-4526-A228-D310CCF671DF}"/>
              </a:ext>
            </a:extLst>
          </p:cNvPr>
          <p:cNvSpPr txBox="1"/>
          <p:nvPr/>
        </p:nvSpPr>
        <p:spPr>
          <a:xfrm>
            <a:off x="8020096" y="3275829"/>
            <a:ext cx="700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1,647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ADEBF0-8B08-451B-8C76-766690E11770}"/>
              </a:ext>
            </a:extLst>
          </p:cNvPr>
          <p:cNvSpPr txBox="1"/>
          <p:nvPr/>
        </p:nvSpPr>
        <p:spPr>
          <a:xfrm>
            <a:off x="9428763" y="2559135"/>
            <a:ext cx="700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2,159</a:t>
            </a:r>
          </a:p>
        </p:txBody>
      </p:sp>
    </p:spTree>
    <p:extLst>
      <p:ext uri="{BB962C8B-B14F-4D97-AF65-F5344CB8AC3E}">
        <p14:creationId xmlns:p14="http://schemas.microsoft.com/office/powerpoint/2010/main" val="1780548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53672-F7DC-4574-AD83-1F52D9870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Property Sold By LGA Before Covid-19 Outbreak </a:t>
            </a:r>
            <a:br>
              <a:rPr lang="en-US" sz="3200" dirty="0"/>
            </a:br>
            <a:r>
              <a:rPr lang="en-US" sz="2700" dirty="0"/>
              <a:t>[Feb – Jul 2019]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88322-550C-4800-BD68-D3D3BD496E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C4C675-61D9-495A-B621-C68A682BA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3" y="2069757"/>
            <a:ext cx="10858500" cy="456994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3B0A93A-F505-4BDA-AD01-E335C2B47C93}"/>
              </a:ext>
            </a:extLst>
          </p:cNvPr>
          <p:cNvSpPr/>
          <p:nvPr/>
        </p:nvSpPr>
        <p:spPr>
          <a:xfrm>
            <a:off x="8081319" y="2664684"/>
            <a:ext cx="469557" cy="3554111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872C21-904A-4AF0-96F3-83C8837260EA}"/>
              </a:ext>
            </a:extLst>
          </p:cNvPr>
          <p:cNvSpPr/>
          <p:nvPr/>
        </p:nvSpPr>
        <p:spPr>
          <a:xfrm>
            <a:off x="10433223" y="5511113"/>
            <a:ext cx="267728" cy="707681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05B1A2B-5411-47D8-98E4-9EBDC3E31A4B}"/>
              </a:ext>
            </a:extLst>
          </p:cNvPr>
          <p:cNvSpPr/>
          <p:nvPr/>
        </p:nvSpPr>
        <p:spPr>
          <a:xfrm>
            <a:off x="8741504" y="5297315"/>
            <a:ext cx="267728" cy="92147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C93F1A-BF5C-44D0-99A9-B623D687A799}"/>
              </a:ext>
            </a:extLst>
          </p:cNvPr>
          <p:cNvSpPr txBox="1"/>
          <p:nvPr/>
        </p:nvSpPr>
        <p:spPr>
          <a:xfrm>
            <a:off x="8296079" y="2575612"/>
            <a:ext cx="700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1,750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B53DAA-DD7C-4219-9865-19D24AD2C87F}"/>
              </a:ext>
            </a:extLst>
          </p:cNvPr>
          <p:cNvSpPr txBox="1"/>
          <p:nvPr/>
        </p:nvSpPr>
        <p:spPr>
          <a:xfrm>
            <a:off x="8646191" y="5051084"/>
            <a:ext cx="700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51234A-7CBA-4B0B-9440-D37305D4017C}"/>
              </a:ext>
            </a:extLst>
          </p:cNvPr>
          <p:cNvSpPr txBox="1"/>
          <p:nvPr/>
        </p:nvSpPr>
        <p:spPr>
          <a:xfrm>
            <a:off x="10326059" y="5285863"/>
            <a:ext cx="700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160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0CE3531-2213-4AFC-BABA-375139CBE9F8}"/>
              </a:ext>
            </a:extLst>
          </p:cNvPr>
          <p:cNvSpPr/>
          <p:nvPr/>
        </p:nvSpPr>
        <p:spPr>
          <a:xfrm>
            <a:off x="4816163" y="4769708"/>
            <a:ext cx="287177" cy="1366707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7EFEB7-13D0-4808-A9C0-F07B97FA04A7}"/>
              </a:ext>
            </a:extLst>
          </p:cNvPr>
          <p:cNvSpPr txBox="1"/>
          <p:nvPr/>
        </p:nvSpPr>
        <p:spPr>
          <a:xfrm>
            <a:off x="4770277" y="4536214"/>
            <a:ext cx="700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600</a:t>
            </a:r>
          </a:p>
        </p:txBody>
      </p:sp>
    </p:spTree>
    <p:extLst>
      <p:ext uri="{BB962C8B-B14F-4D97-AF65-F5344CB8AC3E}">
        <p14:creationId xmlns:p14="http://schemas.microsoft.com/office/powerpoint/2010/main" val="23090749"/>
      </p:ext>
    </p:extLst>
  </p:cSld>
  <p:clrMapOvr>
    <a:masterClrMapping/>
  </p:clrMapOvr>
</p:sld>
</file>

<file path=ppt/theme/theme1.xml><?xml version="1.0" encoding="utf-8"?>
<a:theme xmlns:a="http://schemas.openxmlformats.org/drawingml/2006/main" name="SlateVTI">
  <a:themeElements>
    <a:clrScheme name="Green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ateVTI">
  <a:themeElements>
    <a:clrScheme name="Custom 35">
      <a:dk1>
        <a:srgbClr val="000000"/>
      </a:dk1>
      <a:lt1>
        <a:srgbClr val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lateVTI">
  <a:themeElements>
    <a:clrScheme name="Custom 35">
      <a:dk1>
        <a:srgbClr val="000000"/>
      </a:dk1>
      <a:lt1>
        <a:srgbClr val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</TotalTime>
  <Words>527</Words>
  <Application>Microsoft Office PowerPoint</Application>
  <PresentationFormat>Widescreen</PresentationFormat>
  <Paragraphs>76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Sorts Mill Goudy</vt:lpstr>
      <vt:lpstr>Garamond</vt:lpstr>
      <vt:lpstr>Arial Nova</vt:lpstr>
      <vt:lpstr>Calibri</vt:lpstr>
      <vt:lpstr>Courier New</vt:lpstr>
      <vt:lpstr>Noto Sans Symbols</vt:lpstr>
      <vt:lpstr>Arial</vt:lpstr>
      <vt:lpstr>Monaco</vt:lpstr>
      <vt:lpstr>SlateVTI</vt:lpstr>
      <vt:lpstr>SlateVTI</vt:lpstr>
      <vt:lpstr>SlateVTI</vt:lpstr>
      <vt:lpstr>The impacts of Covid-19 cases upon real estate sales in Victoria    </vt:lpstr>
      <vt:lpstr>The big question</vt:lpstr>
      <vt:lpstr>The working questions</vt:lpstr>
      <vt:lpstr>Data Collection</vt:lpstr>
      <vt:lpstr>Property Data Distribution  [Feb 2018 – Jan 2020]</vt:lpstr>
      <vt:lpstr>PowerPoint Presentation</vt:lpstr>
      <vt:lpstr>Property Price Analysis (Post-Covid)</vt:lpstr>
      <vt:lpstr>Property Sold During Covid-19 [Feb – Jul 2020]</vt:lpstr>
      <vt:lpstr>Property Sold By LGA Before Covid-19 Outbreak  [Feb – Jul 2019]</vt:lpstr>
      <vt:lpstr>Property Sold By LGA During Covid-19 [Feb – Jul 2020]</vt:lpstr>
      <vt:lpstr>Property Sold [Pre vs During Covid-19]</vt:lpstr>
      <vt:lpstr>Property Price Change [Pre vs During Covid-19]</vt:lpstr>
      <vt:lpstr>Real-estate Data Before Covid-19</vt:lpstr>
      <vt:lpstr>Findings &amp; Conclusion &amp; Implications</vt:lpstr>
      <vt:lpstr>Thank you.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regulation in Vietnam   </dc:title>
  <dc:creator>Anna Nguyen</dc:creator>
  <cp:lastModifiedBy>Kenny Dao</cp:lastModifiedBy>
  <cp:revision>38</cp:revision>
  <dcterms:created xsi:type="dcterms:W3CDTF">2020-09-20T23:28:44Z</dcterms:created>
  <dcterms:modified xsi:type="dcterms:W3CDTF">2020-10-09T22:49:29Z</dcterms:modified>
</cp:coreProperties>
</file>